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3FC17-2FD9-40BE-81AA-B3634E9788E5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593F6-E3F8-4347-8F4A-7AC051B0B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811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593F6-E3F8-4347-8F4A-7AC051B0BBF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036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091" y="3284984"/>
            <a:ext cx="126014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63688" y="1772816"/>
            <a:ext cx="6264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kern="1400" dirty="0">
                <a:solidFill>
                  <a:srgbClr val="000000"/>
                </a:solidFill>
                <a:latin typeface="Times New Roman"/>
              </a:rPr>
              <a:t> </a:t>
            </a:r>
            <a:endParaRPr lang="ru-RU" sz="1200" kern="1400" dirty="0">
              <a:solidFill>
                <a:srgbClr val="000000"/>
              </a:solidFill>
              <a:effectLst/>
              <a:latin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11977" y="2280176"/>
            <a:ext cx="2885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b="1" dirty="0" smtClean="0">
                <a:latin typeface="Book Antiqua" panose="02040602050305030304" pitchFamily="18" charset="0"/>
              </a:rPr>
              <a:t>ПРОКУРАТУРА ВАРГАШИНСКОГО РАЙОНА </a:t>
            </a:r>
          </a:p>
          <a:p>
            <a:r>
              <a:rPr lang="ru-RU" sz="900" b="1" dirty="0" smtClean="0">
                <a:latin typeface="Book Antiqua" panose="02040602050305030304" pitchFamily="18" charset="0"/>
              </a:rPr>
              <a:t>                   КУРГАНСКОЙ ОБЛАСТИ</a:t>
            </a:r>
            <a:endParaRPr lang="ru-RU" sz="900" b="1" dirty="0">
              <a:latin typeface="Book Antiqua" panose="0204060205030503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51520" y="188640"/>
            <a:ext cx="2629978" cy="633670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200" dirty="0" smtClean="0"/>
              <a:t>      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Самое ценное, что у нас </a:t>
            </a:r>
            <a:r>
              <a:rPr lang="ru-RU" sz="1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есть-</a:t>
            </a:r>
            <a:r>
              <a:rPr lang="ru-RU" sz="1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ЖИЗНЬ!</a:t>
            </a:r>
          </a:p>
          <a:p>
            <a:pPr marL="0" indent="0" algn="just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Жизнь и здоровье детей – это особая ценность, и никто не имеет право посягать на неё.</a:t>
            </a:r>
          </a:p>
          <a:p>
            <a:pPr marL="0" indent="0" algn="just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Законными представителями ребенка при осуществлении им своих прав являются родители или лица, их заменяющие.</a:t>
            </a:r>
          </a:p>
          <a:p>
            <a:pPr marL="0" indent="0" algn="just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Обязанности по воспитанию детей родители и лица, их заменяющие, несут до совершеннолетия ребенка.</a:t>
            </a:r>
          </a:p>
          <a:p>
            <a:pPr marL="0" indent="0" algn="just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соответствии с частью 2 статьи 38 Конституции РФ забота о детях, их воспитанию – равное право и обязанность обоих родителей.</a:t>
            </a:r>
          </a:p>
          <a:p>
            <a:pPr marL="0" indent="0" algn="just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Согласно части 1 статьи 63 Семейного кодекса Российской Федерации родители несут ответственность за воспитание и развитие своих детей. Они обязаны заботиться об их здоровье, физическом, психическом, духовном и нравственном развитии.</a:t>
            </a:r>
          </a:p>
          <a:p>
            <a:pPr marL="0" indent="0">
              <a:buNone/>
            </a:pPr>
            <a:endParaRPr lang="ru-RU" sz="12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084168" y="188640"/>
            <a:ext cx="2808312" cy="633670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должны быть особенно бдительны и применять следующие </a:t>
            </a:r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ПРЕДОСТОРОЖНОСТИ: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900" dirty="0" smtClean="0"/>
          </a:p>
          <a:p>
            <a:pPr marL="177800" indent="-177800" algn="just">
              <a:buFont typeface="Wingdings" panose="05000000000000000000" pitchFamily="2" charset="2"/>
              <a:buChar char="Ø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ОСТАВЛЯЙТЕ РЕБЕНКА БЕЗ ПРИСМОТРА, ОСОБЕННО ВБЛИЗИ ОТКРЫТЫХ ОКОН, ПРОЕЗЖЕЙ ЧАСТИ, ВОДОЕМОВ;</a:t>
            </a:r>
          </a:p>
          <a:p>
            <a:pPr marL="177800" indent="-177800" algn="just">
              <a:buFont typeface="Wingdings" panose="05000000000000000000" pitchFamily="2" charset="2"/>
              <a:buChar char="Ø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РАЗЪЯСНЯЙТЕ ДЕТЯМ ОБ ОПАСНОСТИ ВЫПАДЕНИЯ ИЗ ОКОН, ПРАВИЛА ПОВЕДЕНИЯ НА ДОРОГЕ, ПОЖАРНОЙ БЕЗОПАСНОСТИ, ПРАВИЛА БЕЗОПАСНОГО ПОВЕДЕНИЯ НА ВОДОЕМАХ;</a:t>
            </a:r>
          </a:p>
          <a:p>
            <a:pPr marL="177800" indent="-177800" algn="just">
              <a:buFont typeface="Wingdings" panose="05000000000000000000" pitchFamily="2" charset="2"/>
              <a:buChar char="Ø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 РЕБЕНКУ ВСЕ, ЧТО ПРОИСХОДИТ ВОКРУГ, КОММЕНТИРУЙТЕ, ПОЧЕМУ НУЖНО ПОСТУПИТЬ ТАК, А НЕ ИНАЧЕ;</a:t>
            </a:r>
          </a:p>
          <a:p>
            <a:pPr marL="177800" indent="-177800" algn="just">
              <a:buFont typeface="Wingdings" panose="05000000000000000000" pitchFamily="2" charset="2"/>
              <a:buChar char="Ø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ОРГАНИЗУЙТЕ ДОСУГ СВОИХ ДЕТЕЙ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317241" y="188640"/>
            <a:ext cx="22268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ВНИМАНИЮ </a:t>
            </a:r>
          </a:p>
          <a:p>
            <a:r>
              <a:rPr lang="ru-RU" sz="24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РОДИТЕЛЕЙ!</a:t>
            </a:r>
            <a:endParaRPr lang="ru-RU" sz="2400" b="1" i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1497" y="1124743"/>
            <a:ext cx="33466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u="sng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В СВЯЗИ С ЕЖЕГОДНЫМИ ФАКТАМИ ГИБЕЛИ</a:t>
            </a:r>
          </a:p>
          <a:p>
            <a:r>
              <a:rPr lang="ru-RU" sz="1200" b="1" u="sng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ДЕТЕЙ В ЛЕТНИЙ ПЕРИОД В РЕЗУЛЬТАТЕ </a:t>
            </a:r>
          </a:p>
          <a:p>
            <a:r>
              <a:rPr lang="ru-RU" sz="1200" b="1" u="sng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ПАДЕНИЯ ИЗ ОКОН, УТОПЛЕНИЯ, ДОРОЖНО-</a:t>
            </a:r>
          </a:p>
          <a:p>
            <a:r>
              <a:rPr lang="ru-RU" sz="1200" b="1" u="sng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ТРАНСПОРТНЫХ ПРОИСШЕСТВИЙ, ПОЖАРОВ,</a:t>
            </a:r>
          </a:p>
          <a:p>
            <a:r>
              <a:rPr lang="ru-RU" sz="1200" b="1" u="sng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НЕСЧАСТНЫХ СЛУЧАЕВ.</a:t>
            </a:r>
            <a:endParaRPr lang="ru-RU" sz="1200" b="1" u="sng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24142" y="2851853"/>
            <a:ext cx="1213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РАЗЪЯСНЯЕТ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81259" y="4473494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2021</a:t>
            </a:r>
            <a:endParaRPr lang="ru-RU" sz="1200" b="1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869160"/>
            <a:ext cx="2592288" cy="16116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629" y="4869160"/>
            <a:ext cx="1526116" cy="1328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s://proprikol.ru/wp-content/uploads/2021/01/kartinki-schastlivoj-semi-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015344"/>
            <a:ext cx="2232248" cy="14654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5427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233</Words>
  <Application>Microsoft Office PowerPoint</Application>
  <PresentationFormat>Экран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DEN4IK</dc:creator>
  <cp:lastModifiedBy>DEN4IK</cp:lastModifiedBy>
  <cp:revision>8</cp:revision>
  <dcterms:created xsi:type="dcterms:W3CDTF">2021-06-15T15:04:40Z</dcterms:created>
  <dcterms:modified xsi:type="dcterms:W3CDTF">2021-06-15T16:26:27Z</dcterms:modified>
</cp:coreProperties>
</file>