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7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БИЗНЕС-ПЛАН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Трофимова </a:t>
            </a:r>
            <a:r>
              <a:rPr lang="ru-RU" dirty="0" smtClean="0"/>
              <a:t>Анастасия,</a:t>
            </a:r>
            <a:endParaRPr lang="ru-RU" dirty="0" smtClean="0"/>
          </a:p>
          <a:p>
            <a:r>
              <a:rPr lang="ru-RU" dirty="0" smtClean="0"/>
              <a:t>Медведева </a:t>
            </a:r>
            <a:r>
              <a:rPr lang="ru-RU" dirty="0" smtClean="0"/>
              <a:t>Любовь, учащиеся 11 А класса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8116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6781800" cy="2160240"/>
          </a:xfrm>
        </p:spPr>
        <p:txBody>
          <a:bodyPr/>
          <a:lstStyle/>
          <a:p>
            <a:r>
              <a:rPr lang="ru-RU" dirty="0" smtClean="0"/>
              <a:t>Цель проекта: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852936"/>
            <a:ext cx="7543800" cy="338214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3200" dirty="0"/>
              <a:t>провести детальное исследование эффективности открытия магазина «ППП», выяснить экономическую выгоду проекта, вычислить затраты на его реализацию.</a:t>
            </a:r>
          </a:p>
        </p:txBody>
      </p:sp>
    </p:spTree>
    <p:extLst>
      <p:ext uri="{BB962C8B-B14F-4D97-AF65-F5344CB8AC3E}">
        <p14:creationId xmlns="" xmlns:p14="http://schemas.microsoft.com/office/powerpoint/2010/main" val="369678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685799"/>
            <a:ext cx="6669328" cy="5001996"/>
          </a:xfrm>
        </p:spPr>
      </p:pic>
    </p:spTree>
    <p:extLst>
      <p:ext uri="{BB962C8B-B14F-4D97-AF65-F5344CB8AC3E}">
        <p14:creationId xmlns="" xmlns:p14="http://schemas.microsoft.com/office/powerpoint/2010/main" val="58798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6781800" cy="1600200"/>
          </a:xfrm>
        </p:spPr>
        <p:txBody>
          <a:bodyPr>
            <a:normAutofit/>
          </a:bodyPr>
          <a:lstStyle/>
          <a:p>
            <a:r>
              <a:rPr lang="ru-RU" sz="3200" dirty="0"/>
              <a:t>Для открытия магазина нам понадобилось следующее оборудование:</a:t>
            </a: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670194271"/>
              </p:ext>
            </p:extLst>
          </p:nvPr>
        </p:nvGraphicFramePr>
        <p:xfrm>
          <a:off x="762000" y="685800"/>
          <a:ext cx="7543800" cy="5814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5950"/>
                <a:gridCol w="1885950"/>
                <a:gridCol w="1885950"/>
                <a:gridCol w="1885950"/>
              </a:tblGrid>
              <a:tr h="58483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Категория расходов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Стоимость, руб.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Кол-во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Всего, 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/>
                </a:tc>
              </a:tr>
              <a:tr h="58483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Витрины для шаров, </a:t>
                      </a:r>
                      <a:r>
                        <a:rPr lang="ru-RU" dirty="0" err="1" smtClean="0"/>
                        <a:t>мягк</a:t>
                      </a:r>
                      <a:r>
                        <a:rPr lang="ru-RU" dirty="0" smtClean="0"/>
                        <a:t>. Игрушек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aseline="0" dirty="0" smtClean="0"/>
                        <a:t> 5 800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23 200</a:t>
                      </a:r>
                      <a:endParaRPr lang="ru-RU" dirty="0"/>
                    </a:p>
                  </a:txBody>
                  <a:tcPr/>
                </a:tc>
              </a:tr>
              <a:tr h="58483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Витрины для аксессуаров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4 300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r>
                        <a:rPr lang="ru-RU" baseline="0" dirty="0" smtClean="0"/>
                        <a:t> 900</a:t>
                      </a:r>
                      <a:endParaRPr lang="ru-RU" dirty="0"/>
                    </a:p>
                  </a:txBody>
                  <a:tcPr/>
                </a:tc>
              </a:tr>
              <a:tr h="58483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Баллоны с гелием 40л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6 500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13 000</a:t>
                      </a:r>
                      <a:endParaRPr lang="ru-RU" dirty="0"/>
                    </a:p>
                  </a:txBody>
                  <a:tcPr/>
                </a:tc>
              </a:tr>
              <a:tr h="58483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Машины для шаров(насосы)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2 300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2 300</a:t>
                      </a:r>
                      <a:endParaRPr lang="ru-RU" dirty="0"/>
                    </a:p>
                  </a:txBody>
                  <a:tcPr/>
                </a:tc>
              </a:tr>
              <a:tr h="58483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Вывеска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1 700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1 700</a:t>
                      </a:r>
                      <a:endParaRPr lang="ru-RU" dirty="0"/>
                    </a:p>
                  </a:txBody>
                  <a:tcPr/>
                </a:tc>
              </a:tr>
              <a:tr h="58483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Баннер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2 100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2 100 </a:t>
                      </a:r>
                      <a:endParaRPr lang="ru-RU" dirty="0"/>
                    </a:p>
                  </a:txBody>
                  <a:tcPr/>
                </a:tc>
              </a:tr>
              <a:tr h="58483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Визитки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210 </a:t>
                      </a:r>
                      <a:endParaRPr lang="ru-RU" dirty="0"/>
                    </a:p>
                  </a:txBody>
                  <a:tcPr/>
                </a:tc>
              </a:tr>
              <a:tr h="58483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Итого: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55 410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397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6912768" cy="97160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Подготовительный этап</a:t>
            </a:r>
            <a:endParaRPr lang="ru-RU" sz="4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578152268"/>
              </p:ext>
            </p:extLst>
          </p:nvPr>
        </p:nvGraphicFramePr>
        <p:xfrm>
          <a:off x="755576" y="1196752"/>
          <a:ext cx="7543800" cy="5376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5950"/>
                <a:gridCol w="1885950"/>
                <a:gridCol w="1885950"/>
                <a:gridCol w="1885950"/>
              </a:tblGrid>
              <a:tr h="65835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этапа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Апрель 2014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Май 2014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Июнь  2014</a:t>
                      </a:r>
                      <a:endParaRPr lang="ru-RU" dirty="0"/>
                    </a:p>
                  </a:txBody>
                  <a:tcPr/>
                </a:tc>
              </a:tr>
              <a:tr h="65835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Приобретение торгового оборудования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***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***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835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Доставка и установка оборудования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***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835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Поиск  персонала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***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835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Доставка и раскладка товара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***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835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Изготовление вывесок (</a:t>
                      </a:r>
                      <a:r>
                        <a:rPr lang="ru-RU" dirty="0" err="1" smtClean="0"/>
                        <a:t>лайтбоксы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***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835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Открытие салона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***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2830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9055"/>
            <a:ext cx="6781800" cy="2401834"/>
          </a:xfrm>
        </p:spPr>
        <p:txBody>
          <a:bodyPr/>
          <a:lstStyle/>
          <a:p>
            <a:pPr algn="ctr"/>
            <a:r>
              <a:rPr lang="ru-RU" dirty="0" smtClean="0"/>
              <a:t>Режим работы: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2276872"/>
            <a:ext cx="7543800" cy="388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 smtClean="0"/>
              <a:t>Понедельник-воскресенье</a:t>
            </a:r>
          </a:p>
          <a:p>
            <a:pPr marL="0" indent="0" algn="ctr">
              <a:buNone/>
            </a:pPr>
            <a:r>
              <a:rPr lang="ru-RU" sz="4000" b="1" dirty="0" smtClean="0"/>
              <a:t>С 10.00-19.00</a:t>
            </a:r>
            <a:endParaRPr lang="ru-RU" sz="4000" b="1" dirty="0"/>
          </a:p>
        </p:txBody>
      </p:sp>
    </p:spTree>
    <p:extLst>
      <p:ext uri="{BB962C8B-B14F-4D97-AF65-F5344CB8AC3E}">
        <p14:creationId xmlns="" xmlns:p14="http://schemas.microsoft.com/office/powerpoint/2010/main" val="382433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781800" cy="1600200"/>
          </a:xfrm>
        </p:spPr>
        <p:txBody>
          <a:bodyPr/>
          <a:lstStyle/>
          <a:p>
            <a:pPr algn="ctr"/>
            <a:r>
              <a:rPr lang="ru-RU" dirty="0" smtClean="0"/>
              <a:t>Штаб сотрудников: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276872"/>
            <a:ext cx="7543800" cy="38862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Директор: Трофимова А.А</a:t>
            </a:r>
          </a:p>
          <a:p>
            <a:pPr algn="ctr"/>
            <a:r>
              <a:rPr lang="ru-RU" sz="3600" dirty="0" smtClean="0"/>
              <a:t>Продавец: Медведева Л.С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165716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6781800" cy="1600200"/>
          </a:xfrm>
        </p:spPr>
        <p:txBody>
          <a:bodyPr/>
          <a:lstStyle/>
          <a:p>
            <a:pPr algn="ctr"/>
            <a:r>
              <a:rPr lang="ru-RU" dirty="0" smtClean="0"/>
              <a:t>Ассортимент: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132856"/>
            <a:ext cx="7543800" cy="3886200"/>
          </a:xfrm>
        </p:spPr>
        <p:txBody>
          <a:bodyPr>
            <a:normAutofit fontScale="92500"/>
          </a:bodyPr>
          <a:lstStyle/>
          <a:p>
            <a:r>
              <a:rPr lang="ru-RU" b="1" dirty="0" smtClean="0"/>
              <a:t>-</a:t>
            </a:r>
            <a:r>
              <a:rPr lang="ru-RU" b="1" dirty="0"/>
              <a:t>шары фигурные(звезды</a:t>
            </a:r>
            <a:r>
              <a:rPr lang="ru-RU" b="1" dirty="0" smtClean="0"/>
              <a:t>, сердца, герои </a:t>
            </a:r>
            <a:r>
              <a:rPr lang="ru-RU" b="1" dirty="0"/>
              <a:t>мультфильма)</a:t>
            </a:r>
          </a:p>
          <a:p>
            <a:r>
              <a:rPr lang="ru-RU" b="1" dirty="0"/>
              <a:t>-шары тематические(1-сентября,С днем победы,8 марта</a:t>
            </a:r>
            <a:r>
              <a:rPr lang="ru-RU" b="1" dirty="0" smtClean="0"/>
              <a:t>, С </a:t>
            </a:r>
            <a:r>
              <a:rPr lang="ru-RU" b="1" dirty="0"/>
              <a:t>Днем Рождения, 14 февраля и </a:t>
            </a:r>
            <a:r>
              <a:rPr lang="ru-RU" b="1" dirty="0" err="1"/>
              <a:t>т.д</a:t>
            </a:r>
            <a:r>
              <a:rPr lang="ru-RU" b="1" dirty="0"/>
              <a:t>)</a:t>
            </a:r>
          </a:p>
          <a:p>
            <a:r>
              <a:rPr lang="ru-RU" b="1" dirty="0"/>
              <a:t>-шары обычные(размер надутого шара 10,12 , 14 )</a:t>
            </a:r>
          </a:p>
          <a:p>
            <a:r>
              <a:rPr lang="ru-RU" b="1" dirty="0"/>
              <a:t>-шары с подсветкой</a:t>
            </a:r>
          </a:p>
          <a:p>
            <a:r>
              <a:rPr lang="ru-RU" b="1" dirty="0"/>
              <a:t>-подвязочная лента</a:t>
            </a:r>
          </a:p>
          <a:p>
            <a:r>
              <a:rPr lang="ru-RU" b="1" dirty="0"/>
              <a:t>-палочки для шаров</a:t>
            </a:r>
          </a:p>
          <a:p>
            <a:r>
              <a:rPr lang="ru-RU" b="1" dirty="0"/>
              <a:t>-сувениры(</a:t>
            </a:r>
            <a:r>
              <a:rPr lang="ru-RU" b="1" dirty="0" err="1"/>
              <a:t>мяг.игр</a:t>
            </a:r>
            <a:r>
              <a:rPr lang="ru-RU" b="1" dirty="0"/>
              <a:t>, открытки )</a:t>
            </a:r>
          </a:p>
          <a:p>
            <a:r>
              <a:rPr lang="ru-RU" b="1" dirty="0"/>
              <a:t>-аксессуары на свадебные машины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4459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31445586"/>
              </p:ext>
            </p:extLst>
          </p:nvPr>
        </p:nvGraphicFramePr>
        <p:xfrm>
          <a:off x="683568" y="441462"/>
          <a:ext cx="7848872" cy="6248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218"/>
                <a:gridCol w="1962218"/>
                <a:gridCol w="1962218"/>
                <a:gridCol w="1962218"/>
              </a:tblGrid>
              <a:tr h="46229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Товар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Стоимость, руб.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Кол-во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Всего, руб.</a:t>
                      </a:r>
                      <a:endParaRPr lang="ru-RU" dirty="0"/>
                    </a:p>
                  </a:txBody>
                  <a:tcPr/>
                </a:tc>
              </a:tr>
              <a:tr h="46229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шары фигурные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1 050</a:t>
                      </a:r>
                      <a:endParaRPr lang="ru-RU" dirty="0"/>
                    </a:p>
                  </a:txBody>
                  <a:tcPr/>
                </a:tc>
              </a:tr>
              <a:tr h="60706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шары тематические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2 500 </a:t>
                      </a:r>
                      <a:endParaRPr lang="ru-RU" dirty="0"/>
                    </a:p>
                  </a:txBody>
                  <a:tcPr/>
                </a:tc>
              </a:tr>
              <a:tr h="46229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шары обычные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3 750 </a:t>
                      </a:r>
                      <a:endParaRPr lang="ru-RU" dirty="0"/>
                    </a:p>
                  </a:txBody>
                  <a:tcPr/>
                </a:tc>
              </a:tr>
              <a:tr h="60706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шары с подсветкой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3 750</a:t>
                      </a:r>
                      <a:endParaRPr lang="ru-RU" dirty="0"/>
                    </a:p>
                  </a:txBody>
                  <a:tcPr/>
                </a:tc>
              </a:tr>
              <a:tr h="60706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подвязочная лента(40м)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450</a:t>
                      </a:r>
                      <a:endParaRPr lang="ru-RU" dirty="0"/>
                    </a:p>
                  </a:txBody>
                  <a:tcPr/>
                </a:tc>
              </a:tr>
              <a:tr h="60706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палочки для шаров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350</a:t>
                      </a:r>
                      <a:endParaRPr lang="ru-RU" dirty="0"/>
                    </a:p>
                  </a:txBody>
                  <a:tcPr/>
                </a:tc>
              </a:tr>
              <a:tr h="46229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мягкие</a:t>
                      </a:r>
                      <a:r>
                        <a:rPr lang="ru-RU" baseline="0" dirty="0" smtClean="0"/>
                        <a:t> игрушки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3 000</a:t>
                      </a:r>
                      <a:endParaRPr lang="ru-RU" dirty="0"/>
                    </a:p>
                  </a:txBody>
                  <a:tcPr/>
                </a:tc>
              </a:tr>
              <a:tr h="46229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открытки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875</a:t>
                      </a:r>
                      <a:endParaRPr lang="ru-RU" dirty="0"/>
                    </a:p>
                  </a:txBody>
                  <a:tcPr/>
                </a:tc>
              </a:tr>
              <a:tr h="86723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аксессуары на свадебные машины(набор)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2 700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8 100</a:t>
                      </a:r>
                      <a:endParaRPr lang="ru-RU" dirty="0"/>
                    </a:p>
                  </a:txBody>
                  <a:tcPr/>
                </a:tc>
              </a:tr>
              <a:tr h="46229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Итого: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23 825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47320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620688"/>
            <a:ext cx="6781800" cy="1600200"/>
          </a:xfrm>
        </p:spPr>
        <p:txBody>
          <a:bodyPr/>
          <a:lstStyle/>
          <a:p>
            <a:pPr algn="ctr"/>
            <a:r>
              <a:rPr lang="ru-RU" dirty="0" smtClean="0"/>
              <a:t>Стоимость услуг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320541107"/>
              </p:ext>
            </p:extLst>
          </p:nvPr>
        </p:nvGraphicFramePr>
        <p:xfrm>
          <a:off x="899592" y="2564904"/>
          <a:ext cx="7543800" cy="312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1900"/>
                <a:gridCol w="3771900"/>
              </a:tblGrid>
              <a:tr h="21992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Виды услуг: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Стоимость, руб.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АэроДизайн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1 500(2 фонтана)-в зависимости от зала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Фигуры из шаров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500-750(в зависимости от размера фигуры)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Упаковка шаров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Надувание гелием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Доставка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Прокат свадебных аксессуаров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450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8141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6781800" cy="1600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Расходная часть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643016027"/>
              </p:ext>
            </p:extLst>
          </p:nvPr>
        </p:nvGraphicFramePr>
        <p:xfrm>
          <a:off x="1187624" y="2348880"/>
          <a:ext cx="6912768" cy="36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3717"/>
                <a:gridCol w="3955884"/>
                <a:gridCol w="2033167"/>
              </a:tblGrid>
              <a:tr h="45005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 п/п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Статья расходов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Сумма, руб.</a:t>
                      </a:r>
                      <a:endParaRPr lang="ru-RU" dirty="0"/>
                    </a:p>
                  </a:txBody>
                  <a:tcPr/>
                </a:tc>
              </a:tr>
              <a:tr h="45005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Закупка торгового оборудования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55 410 </a:t>
                      </a:r>
                      <a:endParaRPr lang="ru-RU" dirty="0"/>
                    </a:p>
                  </a:txBody>
                  <a:tcPr/>
                </a:tc>
              </a:tr>
              <a:tr h="45005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Приобретение товара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23 825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45005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Доставка оборудования и товара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2 000</a:t>
                      </a:r>
                      <a:endParaRPr lang="ru-RU" dirty="0"/>
                    </a:p>
                  </a:txBody>
                  <a:tcPr/>
                </a:tc>
              </a:tr>
              <a:tr h="45005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Установка оборудования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2 500</a:t>
                      </a:r>
                      <a:endParaRPr lang="ru-RU" dirty="0"/>
                    </a:p>
                  </a:txBody>
                  <a:tcPr/>
                </a:tc>
              </a:tr>
              <a:tr h="45005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Заработная плата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5 500</a:t>
                      </a:r>
                      <a:endParaRPr lang="ru-RU" dirty="0"/>
                    </a:p>
                  </a:txBody>
                  <a:tcPr/>
                </a:tc>
              </a:tr>
              <a:tr h="45005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Аренда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4 500</a:t>
                      </a:r>
                      <a:endParaRPr lang="ru-RU" dirty="0"/>
                    </a:p>
                  </a:txBody>
                  <a:tcPr/>
                </a:tc>
              </a:tr>
              <a:tr h="45005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ИТОГО: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93 735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254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-35605"/>
            <a:ext cx="6781800" cy="1600200"/>
          </a:xfrm>
        </p:spPr>
        <p:txBody>
          <a:bodyPr/>
          <a:lstStyle/>
          <a:p>
            <a:pPr algn="ctr"/>
            <a:r>
              <a:rPr lang="ru-RU" dirty="0" smtClean="0"/>
              <a:t>План по выручке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6767550" cy="4067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5807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53</TotalTime>
  <Words>384</Words>
  <Application>Microsoft Office PowerPoint</Application>
  <PresentationFormat>Экран (4:3)</PresentationFormat>
  <Paragraphs>156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NewsPrint</vt:lpstr>
      <vt:lpstr>БИЗНЕС-ПЛАН</vt:lpstr>
      <vt:lpstr>Цель проекта:</vt:lpstr>
      <vt:lpstr>Слайд 3</vt:lpstr>
      <vt:lpstr>Для открытия магазина нам понадобилось следующее оборудование:</vt:lpstr>
      <vt:lpstr>Подготовительный этап</vt:lpstr>
      <vt:lpstr>Режим работы:</vt:lpstr>
      <vt:lpstr>Штаб сотрудников:</vt:lpstr>
      <vt:lpstr>Ассортимент:</vt:lpstr>
      <vt:lpstr>Слайд 9</vt:lpstr>
      <vt:lpstr>Стоимость услуг</vt:lpstr>
      <vt:lpstr>Расходная часть</vt:lpstr>
      <vt:lpstr>План по выручке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БИЗНЕС-ПЛАН</dc:title>
  <cp:lastModifiedBy>Администратор</cp:lastModifiedBy>
  <cp:revision>10</cp:revision>
  <dcterms:modified xsi:type="dcterms:W3CDTF">2016-04-15T13:17:43Z</dcterms:modified>
</cp:coreProperties>
</file>