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8" r:id="rId11"/>
    <p:sldId id="279" r:id="rId12"/>
    <p:sldId id="267" r:id="rId13"/>
    <p:sldId id="268" r:id="rId14"/>
    <p:sldId id="269" r:id="rId15"/>
    <p:sldId id="272" r:id="rId16"/>
    <p:sldId id="270" r:id="rId17"/>
    <p:sldId id="271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94" autoAdjust="0"/>
  </p:normalViewPr>
  <p:slideViewPr>
    <p:cSldViewPr>
      <p:cViewPr>
        <p:scale>
          <a:sx n="90" d="100"/>
          <a:sy n="9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B7C0-5EAA-455E-BA1F-C16722307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0F75-3214-45A4-BF94-DA4F42344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8A62-5C20-4DF0-9685-69482BCC6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D47E-4C23-4C7B-B9AE-D9625D543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5446-FDBC-4B47-9BC3-D4541D458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F74B64-87A3-4622-AC03-F6BA7BDDF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B8F0-3AC1-42A0-ABED-0CC9DF98D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6498-F52F-47B1-806A-F0A5B8CA9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7F69-E5F0-4671-9FAF-CE9D87215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EAC112-4E5D-439D-9D5C-2C051562B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602F-C9ED-46F0-8FA9-7C6C3B6FC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AC45DA-3A9B-4505-B5AF-BC5900B6E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EBB08C-E0D2-4B16-A559-C1085AFBD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F889D1-8457-47C2-9720-57239EA6D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84" r:id="rId4"/>
    <p:sldLayoutId id="2147483685" r:id="rId5"/>
    <p:sldLayoutId id="2147483692" r:id="rId6"/>
    <p:sldLayoutId id="2147483686" r:id="rId7"/>
    <p:sldLayoutId id="2147483693" r:id="rId8"/>
    <p:sldLayoutId id="2147483694" r:id="rId9"/>
    <p:sldLayoutId id="2147483687" r:id="rId10"/>
    <p:sldLayoutId id="2147483688" r:id="rId11"/>
    <p:sldLayoutId id="2147483695" r:id="rId12"/>
    <p:sldLayoutId id="214748369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918" y="142852"/>
            <a:ext cx="6486525" cy="1470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Приготовление обеда в походных условиях</a:t>
            </a:r>
          </a:p>
        </p:txBody>
      </p:sp>
      <p:sp>
        <p:nvSpPr>
          <p:cNvPr id="1024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244" name="Picture 6" descr="http://letmk.km.ua/uploads/posts/2013-09/1379844094_bezymyanny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762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57818" y="5143512"/>
            <a:ext cx="3786182" cy="157161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Автор: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cap="small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Предеина</a:t>
            </a:r>
            <a:r>
              <a:rPr lang="ru-RU" cap="small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Ирина Николаевна, учитель </a:t>
            </a:r>
            <a:r>
              <a:rPr lang="en-US" cap="small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cap="small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кв. категории</a:t>
            </a:r>
            <a:endParaRPr kumimoji="0" lang="ru-RU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57290" y="214290"/>
            <a:ext cx="7643834" cy="42862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МКОУ «</a:t>
            </a:r>
            <a:r>
              <a:rPr kumimoji="0" lang="ru-RU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Варгашинская</a:t>
            </a:r>
            <a:r>
              <a:rPr kumimoji="0" lang="ru-RU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средняя</a:t>
            </a:r>
            <a:r>
              <a:rPr kumimoji="0" lang="ru-RU" i="0" u="none" strike="noStrike" kern="1200" cap="small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школа №1</a:t>
            </a:r>
            <a:r>
              <a:rPr kumimoji="0" lang="ru-RU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Съедобные дикорастущие растения:</a:t>
            </a:r>
          </a:p>
        </p:txBody>
      </p:sp>
      <p:pic>
        <p:nvPicPr>
          <p:cNvPr id="19459" name="Picture 5" descr="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1000125"/>
            <a:ext cx="2000250" cy="1500188"/>
          </a:xfrm>
          <a:noFill/>
        </p:spPr>
      </p:pic>
      <p:pic>
        <p:nvPicPr>
          <p:cNvPr id="19460" name="Picture 10" descr="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2714625"/>
            <a:ext cx="1636713" cy="2187575"/>
          </a:xfrm>
          <a:noFill/>
        </p:spPr>
      </p:pic>
      <p:sp>
        <p:nvSpPr>
          <p:cNvPr id="1946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785938"/>
            <a:ext cx="4038600" cy="4525962"/>
          </a:xfrm>
        </p:spPr>
        <p:txBody>
          <a:bodyPr/>
          <a:lstStyle/>
          <a:p>
            <a:r>
              <a:rPr lang="ru-RU" sz="2800" smtClean="0"/>
              <a:t>крапива; </a:t>
            </a:r>
          </a:p>
          <a:p>
            <a:r>
              <a:rPr lang="ru-RU" sz="2800" smtClean="0"/>
              <a:t>листья молодых одуванчиков;</a:t>
            </a:r>
          </a:p>
          <a:p>
            <a:r>
              <a:rPr lang="ru-RU" sz="2800" smtClean="0"/>
              <a:t>подорожник;</a:t>
            </a:r>
          </a:p>
          <a:p>
            <a:r>
              <a:rPr lang="ru-RU" sz="2800" smtClean="0"/>
              <a:t>сныть;</a:t>
            </a:r>
          </a:p>
          <a:p>
            <a:r>
              <a:rPr lang="ru-RU" sz="2800" smtClean="0"/>
              <a:t> молодые подземные побеги пырея;</a:t>
            </a:r>
          </a:p>
          <a:p>
            <a:r>
              <a:rPr lang="ru-RU" sz="2800" smtClean="0"/>
              <a:t>звездчатка (мокрица)</a:t>
            </a:r>
          </a:p>
        </p:txBody>
      </p:sp>
      <p:pic>
        <p:nvPicPr>
          <p:cNvPr id="19462" name="Picture 9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215063" y="1071563"/>
            <a:ext cx="2095500" cy="1571625"/>
          </a:xfrm>
          <a:noFill/>
        </p:spPr>
      </p:pic>
      <p:pic>
        <p:nvPicPr>
          <p:cNvPr id="19463" name="Picture 11" descr="http://go3.imgsmail.ru/imgpreview?key=365a8df456a25235&amp;mb=imgdb_preview_7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786313"/>
            <a:ext cx="2076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6429375" y="3000375"/>
            <a:ext cx="2143125" cy="1604963"/>
          </a:xfrm>
          <a:noFill/>
        </p:spPr>
      </p:pic>
      <p:pic>
        <p:nvPicPr>
          <p:cNvPr id="13321" name="Picture 9" descr="http://ogorodsadovod.com/sites/default/files/imagecache/resizeimgpost-500-500/u79/2015/03/wheatgras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5072063"/>
            <a:ext cx="19288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://www.botanichka.ru/wp-content/uploads/2010/05/Elytr%C3%ADgia-r%C3%A9pens2-520x77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1285875"/>
            <a:ext cx="35004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3142 -0.33611 " pathEditMode="relative" ptsTypes="AA">
                                      <p:cBhvr>
                                        <p:cTn id="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Съедобные дикорастущие растения:</a:t>
            </a:r>
          </a:p>
        </p:txBody>
      </p:sp>
      <p:pic>
        <p:nvPicPr>
          <p:cNvPr id="20483" name="Picture 5" descr="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1000125"/>
            <a:ext cx="2000250" cy="1500188"/>
          </a:xfrm>
          <a:noFill/>
        </p:spPr>
      </p:pic>
      <p:pic>
        <p:nvPicPr>
          <p:cNvPr id="20484" name="Picture 10" descr="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2714625"/>
            <a:ext cx="1636713" cy="2187575"/>
          </a:xfrm>
          <a:noFill/>
        </p:spPr>
      </p:pic>
      <p:sp>
        <p:nvSpPr>
          <p:cNvPr id="2048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785938"/>
            <a:ext cx="4038600" cy="4525962"/>
          </a:xfrm>
        </p:spPr>
        <p:txBody>
          <a:bodyPr/>
          <a:lstStyle/>
          <a:p>
            <a:r>
              <a:rPr lang="ru-RU" sz="2800" smtClean="0"/>
              <a:t>крапива; </a:t>
            </a:r>
          </a:p>
          <a:p>
            <a:r>
              <a:rPr lang="ru-RU" sz="2800" smtClean="0"/>
              <a:t>листья молодых одуванчиков;</a:t>
            </a:r>
          </a:p>
          <a:p>
            <a:r>
              <a:rPr lang="ru-RU" sz="2800" smtClean="0"/>
              <a:t>подорожник; </a:t>
            </a:r>
          </a:p>
          <a:p>
            <a:r>
              <a:rPr lang="ru-RU" sz="2800" smtClean="0"/>
              <a:t>сныть;</a:t>
            </a:r>
          </a:p>
          <a:p>
            <a:r>
              <a:rPr lang="ru-RU" sz="2800" smtClean="0"/>
              <a:t> молодые подземные побеги пырея;</a:t>
            </a:r>
          </a:p>
          <a:p>
            <a:r>
              <a:rPr lang="ru-RU" sz="2800" smtClean="0"/>
              <a:t>звездчатка (мокрица) </a:t>
            </a:r>
          </a:p>
        </p:txBody>
      </p:sp>
      <p:pic>
        <p:nvPicPr>
          <p:cNvPr id="20486" name="Picture 9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215063" y="1071563"/>
            <a:ext cx="2095500" cy="1571625"/>
          </a:xfrm>
          <a:noFill/>
        </p:spPr>
      </p:pic>
      <p:pic>
        <p:nvPicPr>
          <p:cNvPr id="20487" name="Picture 11" descr="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429375" y="3000375"/>
            <a:ext cx="2143125" cy="1604963"/>
          </a:xfrm>
          <a:noFill/>
        </p:spPr>
      </p:pic>
      <p:pic>
        <p:nvPicPr>
          <p:cNvPr id="20488" name="Picture 9" descr="http://ogorodsadovod.com/sites/default/files/imagecache/resizeimgpost-500-500/u79/2015/03/wheatgras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5072063"/>
            <a:ext cx="19288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http://go3.imgsmail.ru/imgpreview?key=365a8df456a25235&amp;mb=imgdb_preview_7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4786313"/>
            <a:ext cx="2076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32274 -0.31504 " pathEditMode="relative" ptsTypes="AA">
                                      <p:cBhvr>
                                        <p:cTn id="8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употребления растений: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Никогда не употреблять незнакомые вам растения.</a:t>
            </a:r>
          </a:p>
          <a:p>
            <a:r>
              <a:rPr lang="ru-RU" smtClean="0"/>
              <a:t>Никогда не срывать для еды травы, растущие у обочин дорог, железнодорожных магистралей, в садах, парках городов и расположенные ближе 20 километров от города.</a:t>
            </a:r>
          </a:p>
        </p:txBody>
      </p:sp>
      <p:pic>
        <p:nvPicPr>
          <p:cNvPr id="21508" name="Picture 5" descr="http://img-fotki.yandex.ru/get/2714/53846.16/0_8c913_73994a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07193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467600" cy="631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Типы костров:</a:t>
            </a:r>
          </a:p>
        </p:txBody>
      </p:sp>
      <p:pic>
        <p:nvPicPr>
          <p:cNvPr id="22531" name="Picture 5" descr="типы костро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219075"/>
            <a:ext cx="3806825" cy="6299200"/>
          </a:xfrm>
          <a:noFill/>
        </p:spPr>
      </p:pic>
      <p:pic>
        <p:nvPicPr>
          <p:cNvPr id="22532" name="Picture 5" descr="http://www.stejka.com/cache/800_600_max/palato4nyy_lager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43188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Приспособления для приготовления пищи на костре:</a:t>
            </a:r>
          </a:p>
        </p:txBody>
      </p:sp>
      <p:pic>
        <p:nvPicPr>
          <p:cNvPr id="23555" name="Picture 6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89138"/>
            <a:ext cx="2827338" cy="4176712"/>
          </a:xfrm>
          <a:noFill/>
        </p:spPr>
      </p:pic>
      <p:pic>
        <p:nvPicPr>
          <p:cNvPr id="23556" name="Picture 8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1275" y="2420938"/>
            <a:ext cx="4752975" cy="3154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безопасности          при варке пищи на костре: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mtClean="0"/>
              <a:t>Ведра и котелки, висящие над огнем, передвигать или снимать, только предварительно надев рукавицу.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mtClean="0"/>
              <a:t>Нельзя работать у костра без одежды, защищающей тело от ожогов.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mtClean="0"/>
              <a:t>Нельзя ставить посуду с горячей едой на землю рядом с людьми. Ничего не подозревающие туристы могут случайно задеть ведро и обварить ногу. Ведра с приготовленной пищей должны либо висеть ближе к стойке (не над огнем), либо стоять на земле у самой стойки, “на виду”, либо размещаться на специально установленной перекладине на видном месте.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mtClean="0"/>
              <a:t>Необходимо постоянно следить за костром.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74676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Приготовление обеда: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775"/>
            <a:ext cx="822960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Сборный салат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/>
              <a:t>Продукты: </a:t>
            </a:r>
            <a:r>
              <a:rPr lang="ru-RU" dirty="0" smtClean="0"/>
              <a:t>мелко порубленные молодые листья одуванчика, крапивы (яснотки), подорожника и сныти - всего три горсти, зеленый лук, огурец и помидор.</a:t>
            </a:r>
          </a:p>
        </p:txBody>
      </p:sp>
      <p:pic>
        <p:nvPicPr>
          <p:cNvPr id="25604" name="Picture 5" descr="http://novyerecepty.ru/z6/_3OU0X13V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929063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476250"/>
            <a:ext cx="8229600" cy="55451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Щи походные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/>
              <a:t>Продукты:</a:t>
            </a:r>
            <a:r>
              <a:rPr lang="ru-RU" dirty="0" smtClean="0"/>
              <a:t> картофель, сардельки, морковь, лук, крапива, специи.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pic>
        <p:nvPicPr>
          <p:cNvPr id="26627" name="Picture 9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286000"/>
            <a:ext cx="431165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476250"/>
            <a:ext cx="8229600" cy="55451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Макароны по-флотски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/>
              <a:t>Продукты:</a:t>
            </a:r>
            <a:r>
              <a:rPr lang="ru-RU" dirty="0" smtClean="0"/>
              <a:t> макароны, тушенка говяжья, специи.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pic>
        <p:nvPicPr>
          <p:cNvPr id="27651" name="Picture 10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214563"/>
            <a:ext cx="5030788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476250"/>
            <a:ext cx="8229600" cy="55451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Чай на травах</a:t>
            </a: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pic>
        <p:nvPicPr>
          <p:cNvPr id="28675" name="Picture 11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857375"/>
            <a:ext cx="60293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Подготовка к походу.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Инвентарь и посуда для похода.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Правила поведения в лесу.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Выбор места отдыха.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Использование воды.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Съедобные дикорастущие растения.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Типы костров.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Правила безопасности при варке пищи на костре.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smtClean="0"/>
              <a:t>Приготовление обеда на костре.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походу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484313"/>
            <a:ext cx="467995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  <a:r>
              <a:rPr lang="ru-RU" b="1" smtClean="0"/>
              <a:t>Отправляемся в поход.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Кто и что с собой возьмет?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Сваренные вкрутую яйца,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Бутерброды с колбасой,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Небольшой кусочек сыра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И бутылочку с водой.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Колбасу, кусочки хлеба,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Мы пожарим над костром.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Вот и праздничные блюда.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b="1" smtClean="0"/>
              <a:t> Угощайтесь всем столом.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867400" y="2565400"/>
            <a:ext cx="2736850" cy="172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3200" smtClean="0">
                <a:solidFill>
                  <a:schemeClr val="accent2"/>
                </a:solidFill>
              </a:rPr>
              <a:t>Такое ли меню должно быть в походе?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Походный режим питания: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Трехразовое горячее питание.</a:t>
            </a:r>
          </a:p>
          <a:p>
            <a:r>
              <a:rPr lang="ru-RU" smtClean="0"/>
              <a:t>Разнообразие продуктов.</a:t>
            </a:r>
          </a:p>
          <a:p>
            <a:r>
              <a:rPr lang="ru-RU" smtClean="0"/>
              <a:t>Рациональное и сбалансированное питание.</a:t>
            </a:r>
          </a:p>
        </p:txBody>
      </p:sp>
      <p:pic>
        <p:nvPicPr>
          <p:cNvPr id="13316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284538"/>
            <a:ext cx="207486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Инвентарь и посуда: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сумка-холодильник,</a:t>
            </a:r>
          </a:p>
          <a:p>
            <a:r>
              <a:rPr lang="ru-RU" smtClean="0"/>
              <a:t>термос,</a:t>
            </a:r>
          </a:p>
          <a:p>
            <a:r>
              <a:rPr lang="ru-RU" smtClean="0"/>
              <a:t>шампуры и вертела, </a:t>
            </a:r>
          </a:p>
          <a:p>
            <a:r>
              <a:rPr lang="ru-RU" smtClean="0"/>
              <a:t>походный котелок,</a:t>
            </a:r>
          </a:p>
          <a:p>
            <a:r>
              <a:rPr lang="ru-RU" smtClean="0"/>
              <a:t>кухонный нож,</a:t>
            </a:r>
          </a:p>
          <a:p>
            <a:r>
              <a:rPr lang="ru-RU" smtClean="0"/>
              <a:t>небьющаяся и не окисляющаяся посуда (тарелки, стаканчики, вилки и ложки),</a:t>
            </a:r>
          </a:p>
          <a:p>
            <a:r>
              <a:rPr lang="ru-RU" smtClean="0"/>
              <a:t>разделочная доска.</a:t>
            </a:r>
          </a:p>
        </p:txBody>
      </p:sp>
      <p:pic>
        <p:nvPicPr>
          <p:cNvPr id="14340" name="Picture 7" descr="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060575"/>
            <a:ext cx="2376487" cy="2376488"/>
          </a:xfrm>
          <a:noFill/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1577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1214438"/>
            <a:ext cx="1143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7974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2924175"/>
            <a:ext cx="1724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поведения в лесу: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Нельзя ломать ветки, загрязнять отходами пищи лесные опушки, берег реки, пляж.</a:t>
            </a:r>
          </a:p>
          <a:p>
            <a:pPr>
              <a:lnSpc>
                <a:spcPct val="90000"/>
              </a:lnSpc>
            </a:pPr>
            <a:r>
              <a:rPr lang="ru-RU" smtClean="0"/>
              <a:t>Не вырезать свои «автографы» на стволах деревьев.</a:t>
            </a:r>
          </a:p>
          <a:p>
            <a:pPr>
              <a:lnSpc>
                <a:spcPct val="90000"/>
              </a:lnSpc>
            </a:pPr>
            <a:r>
              <a:rPr lang="ru-RU" smtClean="0"/>
              <a:t>Не оставлять тлеющие угли, консервные банки, бумагу, битые бутылки. Собрать отходы и закопать их в землю.</a:t>
            </a:r>
          </a:p>
        </p:txBody>
      </p:sp>
      <p:pic>
        <p:nvPicPr>
          <p:cNvPr id="15364" name="Picture 11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929063"/>
            <a:ext cx="16764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8072438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и подготовка  места для отдыха:</a:t>
            </a:r>
          </a:p>
        </p:txBody>
      </p:sp>
      <p:pic>
        <p:nvPicPr>
          <p:cNvPr id="16387" name="Picture 6" descr="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4357688"/>
            <a:ext cx="3524250" cy="2352675"/>
          </a:xfrm>
          <a:noFill/>
        </p:spPr>
      </p:pic>
      <p:sp>
        <p:nvSpPr>
          <p:cNvPr id="16388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85750" y="10715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Выбрать удобную полянку, внимательно ее рассмотреть, желательно, чтобы не было муравейников.</a:t>
            </a:r>
          </a:p>
          <a:p>
            <a:pPr>
              <a:lnSpc>
                <a:spcPct val="90000"/>
              </a:lnSpc>
            </a:pPr>
            <a:r>
              <a:rPr lang="ru-RU" smtClean="0"/>
              <a:t>Костер для приготовления пищи разводят с подветренной стороны. Для приготовления ухи необходимо, чтобы пламя костра было не коптящим и не высоким; для шашлыков необходимы угли, для картофеля – зола.</a:t>
            </a:r>
          </a:p>
          <a:p>
            <a:pPr>
              <a:lnSpc>
                <a:spcPct val="90000"/>
              </a:lnSpc>
            </a:pPr>
            <a:r>
              <a:rPr lang="ru-RU" smtClean="0"/>
              <a:t>Место отдыха должно быть недалеко от водоема (озеро, река, ручей, родник).</a:t>
            </a:r>
          </a:p>
          <a:p>
            <a:pPr>
              <a:lnSpc>
                <a:spcPct val="90000"/>
              </a:lnSpc>
            </a:pPr>
            <a:r>
              <a:rPr lang="ru-RU" smtClean="0"/>
              <a:t>Окопать место для костра.</a:t>
            </a:r>
          </a:p>
          <a:p>
            <a:pPr>
              <a:lnSpc>
                <a:spcPct val="90000"/>
              </a:lnSpc>
            </a:pPr>
            <a:r>
              <a:rPr lang="ru-RU" smtClean="0"/>
              <a:t>Выкопать яму для мусора.</a:t>
            </a:r>
          </a:p>
        </p:txBody>
      </p:sp>
      <p:pic>
        <p:nvPicPr>
          <p:cNvPr id="16389" name="Picture 10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357313"/>
            <a:ext cx="135572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://kopilca.ru/wp-content/uploads/2012/02/kopilcapng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428875"/>
            <a:ext cx="25796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воды в походе: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115050" cy="4873625"/>
          </a:xfrm>
        </p:spPr>
        <p:txBody>
          <a:bodyPr/>
          <a:lstStyle/>
          <a:p>
            <a:pPr marL="609600" indent="-609600"/>
            <a:r>
              <a:rPr lang="ru-RU" smtClean="0"/>
              <a:t>Воду можно брать из колодцев и родников, природных водоемов - чистых рек и озер.</a:t>
            </a:r>
          </a:p>
          <a:p>
            <a:pPr marL="609600" indent="-609600"/>
            <a:r>
              <a:rPr lang="ru-RU" smtClean="0"/>
              <a:t>Не рекомендуется употреблять воду в сыром виде.</a:t>
            </a:r>
          </a:p>
          <a:p>
            <a:pPr marL="609600" indent="-609600"/>
            <a:r>
              <a:rPr lang="ru-RU" smtClean="0"/>
              <a:t>Обеззараживать воду путем кипячения или фильтрации через угольные фильтры.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Съедобные дикорастущие растения:</a:t>
            </a:r>
          </a:p>
        </p:txBody>
      </p:sp>
      <p:pic>
        <p:nvPicPr>
          <p:cNvPr id="18435" name="Picture 5" descr="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1000125"/>
            <a:ext cx="2000250" cy="1500188"/>
          </a:xfrm>
          <a:noFill/>
        </p:spPr>
      </p:pic>
      <p:pic>
        <p:nvPicPr>
          <p:cNvPr id="18436" name="Picture 10" descr="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2714625"/>
            <a:ext cx="1636713" cy="2187575"/>
          </a:xfrm>
          <a:noFill/>
        </p:spPr>
      </p:pic>
      <p:sp>
        <p:nvSpPr>
          <p:cNvPr id="1843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785938"/>
            <a:ext cx="4038600" cy="4525962"/>
          </a:xfrm>
        </p:spPr>
        <p:txBody>
          <a:bodyPr/>
          <a:lstStyle/>
          <a:p>
            <a:r>
              <a:rPr lang="ru-RU" sz="2800" smtClean="0"/>
              <a:t>крапива; </a:t>
            </a:r>
          </a:p>
          <a:p>
            <a:r>
              <a:rPr lang="ru-RU" sz="2800" smtClean="0"/>
              <a:t>листья молодых одуванчиков;</a:t>
            </a:r>
          </a:p>
          <a:p>
            <a:r>
              <a:rPr lang="ru-RU" sz="2800" smtClean="0"/>
              <a:t>подорожник; </a:t>
            </a:r>
          </a:p>
          <a:p>
            <a:r>
              <a:rPr lang="ru-RU" sz="2800" smtClean="0"/>
              <a:t>сныть;</a:t>
            </a:r>
          </a:p>
          <a:p>
            <a:r>
              <a:rPr lang="ru-RU" sz="2800" smtClean="0"/>
              <a:t> молодые подземные побеги пырея;</a:t>
            </a:r>
          </a:p>
          <a:p>
            <a:r>
              <a:rPr lang="ru-RU" sz="2800" smtClean="0"/>
              <a:t>звездчатка (мокрица)</a:t>
            </a:r>
          </a:p>
        </p:txBody>
      </p:sp>
      <p:pic>
        <p:nvPicPr>
          <p:cNvPr id="18438" name="Picture 9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215063" y="1071563"/>
            <a:ext cx="2095500" cy="1571625"/>
          </a:xfrm>
          <a:noFill/>
        </p:spPr>
      </p:pic>
      <p:pic>
        <p:nvPicPr>
          <p:cNvPr id="18439" name="Picture 9" descr="http://ogorodsadovod.com/sites/default/files/imagecache/resizeimgpost-500-500/u79/2015/03/wheatgras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5072063"/>
            <a:ext cx="19288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http://go3.imgsmail.ru/imgpreview?key=365a8df456a25235&amp;mb=imgdb_preview_7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4786313"/>
            <a:ext cx="2076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6429375" y="3000375"/>
            <a:ext cx="2143125" cy="1604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0185 L -0.33611 -0.05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644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Приготовление обеда в походных условиях</vt:lpstr>
      <vt:lpstr>ПЛАН</vt:lpstr>
      <vt:lpstr>Подготовка к походу</vt:lpstr>
      <vt:lpstr>Походный режим питания:</vt:lpstr>
      <vt:lpstr>Инвентарь и посуда:</vt:lpstr>
      <vt:lpstr>Правила поведения в лесу:</vt:lpstr>
      <vt:lpstr>Выбор и подготовка  места для отдыха:</vt:lpstr>
      <vt:lpstr>Использование воды в походе:</vt:lpstr>
      <vt:lpstr>Съедобные дикорастущие растения:</vt:lpstr>
      <vt:lpstr>Съедобные дикорастущие растения:</vt:lpstr>
      <vt:lpstr>Съедобные дикорастущие растения:</vt:lpstr>
      <vt:lpstr>Правила употребления растений:</vt:lpstr>
      <vt:lpstr>Типы костров:</vt:lpstr>
      <vt:lpstr>Приспособления для приготовления пищи на костре:</vt:lpstr>
      <vt:lpstr>Правила безопасности          при варке пищи на костре:</vt:lpstr>
      <vt:lpstr>Приготовление обеда:</vt:lpstr>
      <vt:lpstr>Слайд 17</vt:lpstr>
      <vt:lpstr>Слайд 18</vt:lpstr>
      <vt:lpstr>Слайд 19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«Приготовление обеда в походных условиях»</dc:title>
  <dc:creator>Admin</dc:creator>
  <cp:lastModifiedBy>123</cp:lastModifiedBy>
  <cp:revision>16</cp:revision>
  <dcterms:created xsi:type="dcterms:W3CDTF">2012-04-30T13:41:12Z</dcterms:created>
  <dcterms:modified xsi:type="dcterms:W3CDTF">2015-10-29T16:04:13Z</dcterms:modified>
</cp:coreProperties>
</file>