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7" r:id="rId4"/>
    <p:sldId id="265" r:id="rId5"/>
    <p:sldId id="264" r:id="rId6"/>
    <p:sldId id="270" r:id="rId7"/>
    <p:sldId id="269" r:id="rId8"/>
    <p:sldId id="268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ICT18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2403475" cy="595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8681" name="WordArt 9"/>
          <p:cNvSpPr>
            <a:spLocks noChangeArrowheads="1" noChangeShapeType="1" noTextEdit="1"/>
          </p:cNvSpPr>
          <p:nvPr/>
        </p:nvSpPr>
        <p:spPr bwMode="auto">
          <a:xfrm>
            <a:off x="5638800" y="4343400"/>
            <a:ext cx="3200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chemeClr val="hlink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     </a:t>
            </a:r>
          </a:p>
        </p:txBody>
      </p:sp>
      <p:pic>
        <p:nvPicPr>
          <p:cNvPr id="5" name="Picture 4" descr="Малыш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9" y="152400"/>
            <a:ext cx="5190839" cy="654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38600" y="3581400"/>
            <a:ext cx="5257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17%</a:t>
            </a: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пожаров</a:t>
            </a:r>
          </a:p>
          <a:p>
            <a:pPr algn="ctr"/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происходит</a:t>
            </a:r>
            <a:endParaRPr lang="ru-RU" sz="4800" b="1" dirty="0" smtClean="0">
              <a:solidFill>
                <a:schemeClr val="accent4">
                  <a:lumMod val="50000"/>
                </a:schemeClr>
              </a:solidFill>
              <a:latin typeface="Bookman Old Style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по </a:t>
            </a: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вине </a:t>
            </a: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детей</a:t>
            </a:r>
            <a:endParaRPr lang="ru-RU" sz="4800" b="1" dirty="0" smtClean="0">
              <a:solidFill>
                <a:schemeClr val="accent4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ICT18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2403475" cy="595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8681" name="WordArt 9"/>
          <p:cNvSpPr>
            <a:spLocks noChangeArrowheads="1" noChangeShapeType="1" noTextEdit="1"/>
          </p:cNvSpPr>
          <p:nvPr/>
        </p:nvSpPr>
        <p:spPr bwMode="auto">
          <a:xfrm>
            <a:off x="5638800" y="4343400"/>
            <a:ext cx="3200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chemeClr val="hlink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     </a:t>
            </a: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Стихотворение: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 папа, и мама мальчишку бранят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-Со спичками сыну шалить не велят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Однажды он спички стащил со стола.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Одна загорелась, его обожгла!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Заплакал мальчишка,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 папа сказал: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Вот видишь, тебя огонек наказал.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Кусаются спички. Их трогать не смей!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ICT18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2403475" cy="595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8681" name="WordArt 9"/>
          <p:cNvSpPr>
            <a:spLocks noChangeArrowheads="1" noChangeShapeType="1" noTextEdit="1"/>
          </p:cNvSpPr>
          <p:nvPr/>
        </p:nvSpPr>
        <p:spPr bwMode="auto">
          <a:xfrm>
            <a:off x="5638800" y="4343400"/>
            <a:ext cx="3200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chemeClr val="hlink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     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 тронешь еще –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укусит сильней...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Мальчишка тихонько  на палец подул,  Мальчишка пытливо  на папу взглянул.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 больше не буду,  но ты объясни,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А вас почему   не кусают они?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 папа ответил: нас спички боятся.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Мы знаем, как надо с огнем обращаться.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И СПИЧКИ НЕ ТРОГАЕТ БОЛЬШЕ МАЛЫШ 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ICT18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2403475" cy="595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8681" name="WordArt 9"/>
          <p:cNvSpPr>
            <a:spLocks noChangeArrowheads="1" noChangeShapeType="1" noTextEdit="1"/>
          </p:cNvSpPr>
          <p:nvPr/>
        </p:nvSpPr>
        <p:spPr bwMode="auto">
          <a:xfrm>
            <a:off x="5638800" y="4343400"/>
            <a:ext cx="3200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chemeClr val="hlink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76400" y="1447800"/>
            <a:ext cx="5486400" cy="36625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 пожаре звони  </a:t>
            </a:r>
          </a:p>
          <a:p>
            <a:pPr algn="ctr"/>
            <a:r>
              <a:rPr lang="ru-RU" sz="8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01</a:t>
            </a:r>
            <a:endParaRPr lang="ru-RU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ICT18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2403475" cy="595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8681" name="WordArt 9"/>
          <p:cNvSpPr>
            <a:spLocks noChangeArrowheads="1" noChangeShapeType="1" noTextEdit="1"/>
          </p:cNvSpPr>
          <p:nvPr/>
        </p:nvSpPr>
        <p:spPr bwMode="auto">
          <a:xfrm>
            <a:off x="5638800" y="4343400"/>
            <a:ext cx="3200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chemeClr val="hlink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     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Char char="-"/>
            </a:pPr>
            <a:r>
              <a:rPr lang="ru-RU" sz="6000" dirty="0" smtClean="0">
                <a:solidFill>
                  <a:srgbClr val="FF0000"/>
                </a:solidFill>
              </a:rPr>
              <a:t>Чтоб не ссориться с огнем. </a:t>
            </a:r>
          </a:p>
          <a:p>
            <a:pPr>
              <a:buFontTx/>
              <a:buChar char="-"/>
            </a:pPr>
            <a:r>
              <a:rPr lang="ru-RU" sz="6000" dirty="0" smtClean="0">
                <a:solidFill>
                  <a:srgbClr val="FF0000"/>
                </a:solidFill>
              </a:rPr>
              <a:t>Нужно больше знать о нем. </a:t>
            </a:r>
          </a:p>
          <a:p>
            <a:pPr>
              <a:buFontTx/>
              <a:buChar char="-"/>
            </a:pPr>
            <a:r>
              <a:rPr lang="ru-RU" sz="6000" dirty="0" smtClean="0">
                <a:solidFill>
                  <a:srgbClr val="FF0000"/>
                </a:solidFill>
              </a:rPr>
              <a:t>Откажитесь от привычки</a:t>
            </a:r>
          </a:p>
          <a:p>
            <a:pPr>
              <a:buFontTx/>
              <a:buChar char="-"/>
            </a:pPr>
            <a:r>
              <a:rPr lang="ru-RU" sz="6000" dirty="0" smtClean="0">
                <a:solidFill>
                  <a:srgbClr val="FF0000"/>
                </a:solidFill>
              </a:rPr>
              <a:t> Свысока смотреть на спички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:\материал\Дачи (2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I:\в помощь руководителям ДЮП\Ожоговый центр\мальчик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3000" y="0"/>
            <a:ext cx="9267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териал\Ожоговый центр\деву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0800" y="381000"/>
            <a:ext cx="5943600" cy="2362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Жизнь опасна, если рядом,</a:t>
            </a:r>
            <a:b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зажигалки, спички, ток.</a:t>
            </a:r>
            <a:b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Не бери их в руки детка,</a:t>
            </a:r>
            <a:b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вот тогда и будет толк.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9219" name="Рисунок 1" descr="Дети ДЮП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2895600"/>
            <a:ext cx="3390900" cy="351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42875"/>
            <a:ext cx="266858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156</Words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Стихотворение:</vt:lpstr>
      <vt:lpstr>Слайд 3</vt:lpstr>
      <vt:lpstr>Слайд 4</vt:lpstr>
      <vt:lpstr>Слайд 5</vt:lpstr>
      <vt:lpstr>Слайд 6</vt:lpstr>
      <vt:lpstr>Слайд 7</vt:lpstr>
      <vt:lpstr>Слайд 8</vt:lpstr>
      <vt:lpstr>Жизнь опасна, если рядом, зажигалки, спички, ток. Не бери их в руки детка, вот тогда и будет толк.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Оксана Дмитриева</cp:lastModifiedBy>
  <cp:revision>14</cp:revision>
  <dcterms:modified xsi:type="dcterms:W3CDTF">2009-06-01T10:04:10Z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535054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D5.0.8</vt:lpwstr>
  </property>
</Properties>
</file>