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8" r:id="rId6"/>
    <p:sldId id="260" r:id="rId7"/>
    <p:sldId id="270" r:id="rId8"/>
    <p:sldId id="267" r:id="rId9"/>
    <p:sldId id="271" r:id="rId10"/>
    <p:sldId id="272" r:id="rId11"/>
    <p:sldId id="273" r:id="rId12"/>
    <p:sldId id="266" r:id="rId13"/>
    <p:sldId id="261" r:id="rId14"/>
    <p:sldId id="263" r:id="rId15"/>
    <p:sldId id="265" r:id="rId16"/>
    <p:sldId id="278" r:id="rId17"/>
    <p:sldId id="279" r:id="rId18"/>
    <p:sldId id="274" r:id="rId19"/>
    <p:sldId id="275" r:id="rId20"/>
    <p:sldId id="276" r:id="rId21"/>
    <p:sldId id="277" r:id="rId22"/>
    <p:sldId id="281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3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07F3-FD0F-4028-86C0-CED2BD4B57A1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5353-5739-47CB-9BF1-6F08279C4B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E1BA7-568F-4724-8ABA-651B3ED4DBA3}" type="slidenum">
              <a:rPr lang="ru-RU"/>
              <a:pPr/>
              <a:t>5</a:t>
            </a:fld>
            <a:endParaRPr lang="ru-RU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Функции денег.</a:t>
            </a:r>
          </a:p>
          <a:p>
            <a:endParaRPr lang="ru-RU"/>
          </a:p>
          <a:p>
            <a:r>
              <a:rPr lang="en-US">
                <a:cs typeface="Times New Roman" pitchFamily="18" charset="0"/>
              </a:rPr>
              <a:t>    </a:t>
            </a:r>
            <a:r>
              <a:rPr lang="ru-RU">
                <a:cs typeface="Times New Roman" pitchFamily="18" charset="0"/>
              </a:rPr>
              <a:t>Как известно, деньги выполняют в экономике следующие функции: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мера стоимости;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средство обращения;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средство платежа;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средство накопления;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мировые деньги (</a:t>
            </a:r>
            <a:r>
              <a:rPr lang="ru-RU"/>
              <a:t>а именно: </a:t>
            </a:r>
            <a:r>
              <a:rPr lang="ru-RU">
                <a:cs typeface="Times New Roman" pitchFamily="18" charset="0"/>
              </a:rPr>
              <a:t>золото, СКВ, евро).</a:t>
            </a:r>
          </a:p>
          <a:p>
            <a:r>
              <a:rPr lang="en-US">
                <a:cs typeface="Times New Roman" pitchFamily="18" charset="0"/>
              </a:rPr>
              <a:t>    </a:t>
            </a:r>
            <a:r>
              <a:rPr lang="ru-RU">
                <a:cs typeface="Times New Roman" pitchFamily="18" charset="0"/>
              </a:rPr>
              <a:t>Все функции денег могут выполнять только наличные деньги. Зарубежная экономическая теория</a:t>
            </a:r>
            <a:r>
              <a:rPr lang="ru-RU"/>
              <a:t> относит к функциям денег</a:t>
            </a:r>
            <a:r>
              <a:rPr lang="ru-RU">
                <a:cs typeface="Times New Roman" pitchFamily="18" charset="0"/>
              </a:rPr>
              <a:t>, как правило,</a:t>
            </a:r>
            <a:r>
              <a:rPr lang="ru-RU"/>
              <a:t> только</a:t>
            </a:r>
            <a:r>
              <a:rPr lang="ru-RU">
                <a:cs typeface="Times New Roman" pitchFamily="18" charset="0"/>
              </a:rPr>
              <a:t> первые три.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A29B3-C829-4C7B-96D9-71F0D6B8B26B}" type="slidenum">
              <a:rPr lang="ru-RU"/>
              <a:pPr/>
              <a:t>17</a:t>
            </a:fld>
            <a:endParaRPr lang="ru-RU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Три сферы денежных отношений.</a:t>
            </a:r>
          </a:p>
          <a:p>
            <a:pPr algn="just"/>
            <a:endParaRPr lang="ru-RU"/>
          </a:p>
          <a:p>
            <a:pPr algn="just"/>
            <a:r>
              <a:rPr lang="en-US">
                <a:cs typeface="Times New Roman" pitchFamily="18" charset="0"/>
              </a:rPr>
              <a:t>    </a:t>
            </a:r>
            <a:r>
              <a:rPr lang="ru-RU">
                <a:cs typeface="Times New Roman" pitchFamily="18" charset="0"/>
              </a:rPr>
              <a:t>Денежные отношения на практике </a:t>
            </a:r>
            <a:r>
              <a:rPr lang="ru-RU"/>
              <a:t>реализу</a:t>
            </a:r>
            <a:r>
              <a:rPr lang="ru-RU">
                <a:cs typeface="Times New Roman" pitchFamily="18" charset="0"/>
              </a:rPr>
              <a:t>ются в трех сферах:</a:t>
            </a:r>
          </a:p>
          <a:p>
            <a:pPr algn="just">
              <a:buFontTx/>
              <a:buChar char="•"/>
            </a:pPr>
            <a:r>
              <a:rPr lang="ru-RU">
                <a:cs typeface="Times New Roman" pitchFamily="18" charset="0"/>
              </a:rPr>
              <a:t>бюджетной;</a:t>
            </a:r>
          </a:p>
          <a:p>
            <a:pPr algn="just">
              <a:buFontTx/>
              <a:buChar char="•"/>
            </a:pPr>
            <a:r>
              <a:rPr lang="ru-RU">
                <a:cs typeface="Times New Roman" pitchFamily="18" charset="0"/>
              </a:rPr>
              <a:t>налоговой;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кредитной.</a:t>
            </a:r>
          </a:p>
          <a:p>
            <a:pPr algn="just"/>
            <a:r>
              <a:rPr lang="en-US">
                <a:cs typeface="Times New Roman" pitchFamily="18" charset="0"/>
              </a:rPr>
              <a:t>    </a:t>
            </a:r>
            <a:r>
              <a:rPr lang="ru-RU">
                <a:cs typeface="Times New Roman" pitchFamily="18" charset="0"/>
              </a:rPr>
              <a:t>Специфик</a:t>
            </a:r>
            <a:r>
              <a:rPr lang="ru-RU"/>
              <a:t>ой </a:t>
            </a:r>
            <a:r>
              <a:rPr lang="ru-RU">
                <a:cs typeface="Times New Roman" pitchFamily="18" charset="0"/>
              </a:rPr>
              <a:t>кредитной сферы</a:t>
            </a:r>
            <a:r>
              <a:rPr lang="ru-RU"/>
              <a:t> является то, что</a:t>
            </a:r>
            <a:r>
              <a:rPr lang="ru-RU">
                <a:cs typeface="Times New Roman" pitchFamily="18" charset="0"/>
              </a:rPr>
              <a:t>:</a:t>
            </a:r>
          </a:p>
          <a:p>
            <a:pPr algn="just">
              <a:buFontTx/>
              <a:buChar char="•"/>
            </a:pPr>
            <a:r>
              <a:rPr lang="ru-RU">
                <a:cs typeface="Times New Roman" pitchFamily="18" charset="0"/>
              </a:rPr>
              <a:t>движение временно свободных денежных фондов</a:t>
            </a:r>
            <a:r>
              <a:rPr lang="ru-RU"/>
              <a:t> осуществляется</a:t>
            </a:r>
            <a:r>
              <a:rPr lang="ru-RU">
                <a:cs typeface="Times New Roman" pitchFamily="18" charset="0"/>
              </a:rPr>
              <a:t> на возвратной основе;</a:t>
            </a:r>
          </a:p>
          <a:p>
            <a:pPr>
              <a:buFontTx/>
              <a:buChar char="•"/>
            </a:pPr>
            <a:r>
              <a:rPr lang="ru-RU">
                <a:cs typeface="Times New Roman" pitchFamily="18" charset="0"/>
              </a:rPr>
              <a:t>возрастание денежной стоимости в процессе движения</a:t>
            </a:r>
            <a:r>
              <a:rPr lang="ru-RU"/>
              <a:t> происходит </a:t>
            </a:r>
            <a:r>
              <a:rPr lang="ru-RU">
                <a:cs typeface="Times New Roman" pitchFamily="18" charset="0"/>
              </a:rPr>
              <a:t>за счет платности ссужаемых денег,</a:t>
            </a:r>
            <a:r>
              <a:rPr lang="ru-RU"/>
              <a:t> а </a:t>
            </a:r>
            <a:r>
              <a:rPr lang="ru-RU">
                <a:cs typeface="Times New Roman" pitchFamily="18" charset="0"/>
              </a:rPr>
              <a:t>ценой кредита является ссудный процент</a:t>
            </a:r>
            <a:r>
              <a:rPr lang="ru-RU"/>
              <a:t>.</a:t>
            </a:r>
            <a:r>
              <a:rPr lang="ru-RU">
                <a:cs typeface="Times New Roman" pitchFamily="18" charset="0"/>
              </a:rPr>
              <a:t> </a:t>
            </a:r>
            <a:r>
              <a:rPr lang="ru-RU"/>
              <a:t>Э</a:t>
            </a:r>
            <a:r>
              <a:rPr lang="ru-RU">
                <a:cs typeface="Times New Roman" pitchFamily="18" charset="0"/>
              </a:rPr>
              <a:t>т</a:t>
            </a:r>
            <a:r>
              <a:rPr lang="ru-RU"/>
              <a:t>им</a:t>
            </a:r>
            <a:r>
              <a:rPr lang="ru-RU">
                <a:cs typeface="Times New Roman" pitchFamily="18" charset="0"/>
              </a:rPr>
              <a:t> обусловл</a:t>
            </a:r>
            <a:r>
              <a:rPr lang="ru-RU"/>
              <a:t>ен</a:t>
            </a:r>
            <a:r>
              <a:rPr lang="ru-RU">
                <a:cs typeface="Times New Roman" pitchFamily="18" charset="0"/>
              </a:rPr>
              <a:t> рыночный характер кредитных отношений</a:t>
            </a:r>
            <a:r>
              <a:rPr lang="ru-RU"/>
              <a:t> –</a:t>
            </a:r>
            <a:r>
              <a:rPr lang="ru-RU">
                <a:cs typeface="Times New Roman" pitchFamily="18" charset="0"/>
              </a:rPr>
              <a:t> в</a:t>
            </a:r>
            <a:r>
              <a:rPr lang="ru-RU"/>
              <a:t> </a:t>
            </a:r>
            <a:r>
              <a:rPr lang="ru-RU">
                <a:cs typeface="Times New Roman" pitchFamily="18" charset="0"/>
              </a:rPr>
              <a:t>отличие от бюджетной и налоговой сферы</a:t>
            </a:r>
            <a:r>
              <a:rPr lang="ru-RU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C4D1B-C1CD-402D-9B78-6EC1B790C037}" type="slidenum">
              <a:rPr lang="ru-RU"/>
              <a:pPr/>
              <a:t>22</a:t>
            </a:fld>
            <a:endParaRPr lang="ru-RU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I</a:t>
            </a:r>
            <a:r>
              <a:rPr lang="ru-RU"/>
              <a:t> этап формирования банковской системы России.</a:t>
            </a:r>
          </a:p>
          <a:p>
            <a:pPr algn="just"/>
            <a:endParaRPr lang="ru-RU"/>
          </a:p>
          <a:p>
            <a:r>
              <a:rPr lang="en-US">
                <a:cs typeface="Times New Roman" pitchFamily="18" charset="0"/>
              </a:rPr>
              <a:t>    </a:t>
            </a:r>
            <a:r>
              <a:rPr lang="ru-RU">
                <a:cs typeface="Times New Roman" pitchFamily="18" charset="0"/>
              </a:rPr>
              <a:t>I этап реформы банковской системы относится к 1988-1990</a:t>
            </a:r>
            <a:r>
              <a:rPr lang="ru-RU"/>
              <a:t> </a:t>
            </a:r>
            <a:r>
              <a:rPr lang="ru-RU">
                <a:cs typeface="Times New Roman" pitchFamily="18" charset="0"/>
              </a:rPr>
              <a:t>гг.</a:t>
            </a:r>
            <a:r>
              <a:rPr lang="ru-RU" b="1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(подготовительный</a:t>
            </a:r>
            <a:r>
              <a:rPr lang="ru-RU"/>
              <a:t> этап</a:t>
            </a:r>
            <a:r>
              <a:rPr lang="ru-RU">
                <a:cs typeface="Times New Roman" pitchFamily="18" charset="0"/>
              </a:rPr>
              <a:t>).</a:t>
            </a:r>
            <a:r>
              <a:rPr lang="en-US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Главный итог I этапа - создание двухуровневой банковской системы</a:t>
            </a:r>
            <a:r>
              <a:rPr lang="ru-RU"/>
              <a:t>.</a:t>
            </a:r>
          </a:p>
          <a:p>
            <a:r>
              <a:rPr lang="en-US"/>
              <a:t>    I</a:t>
            </a:r>
            <a:r>
              <a:rPr lang="ru-RU"/>
              <a:t> уровень был представлен ЦБ РФ, а также  </a:t>
            </a:r>
            <a:r>
              <a:rPr lang="ru-RU">
                <a:cs typeface="Times New Roman" pitchFamily="18" charset="0"/>
              </a:rPr>
              <a:t>Внешторгбанк</a:t>
            </a:r>
            <a:r>
              <a:rPr lang="ru-RU"/>
              <a:t>ом</a:t>
            </a:r>
            <a:r>
              <a:rPr lang="ru-RU">
                <a:cs typeface="Times New Roman" pitchFamily="18" charset="0"/>
              </a:rPr>
              <a:t> и Сбербанк</a:t>
            </a:r>
            <a:r>
              <a:rPr lang="ru-RU"/>
              <a:t>ом. Они являлись</a:t>
            </a:r>
            <a:r>
              <a:rPr lang="ru-RU">
                <a:cs typeface="Times New Roman" pitchFamily="18" charset="0"/>
              </a:rPr>
              <a:t> полугосударственны</a:t>
            </a:r>
            <a:r>
              <a:rPr lang="ru-RU"/>
              <a:t>ми</a:t>
            </a:r>
            <a:r>
              <a:rPr lang="ru-RU">
                <a:cs typeface="Times New Roman" pitchFamily="18" charset="0"/>
              </a:rPr>
              <a:t> банк</a:t>
            </a:r>
            <a:r>
              <a:rPr lang="ru-RU"/>
              <a:t>ами</a:t>
            </a:r>
            <a:r>
              <a:rPr lang="ru-RU">
                <a:cs typeface="Times New Roman" pitchFamily="18" charset="0"/>
              </a:rPr>
              <a:t>, доля </a:t>
            </a:r>
            <a:r>
              <a:rPr lang="ru-RU"/>
              <a:t>Банка России</a:t>
            </a:r>
            <a:r>
              <a:rPr lang="ru-RU">
                <a:cs typeface="Times New Roman" pitchFamily="18" charset="0"/>
              </a:rPr>
              <a:t> в</a:t>
            </a:r>
            <a:r>
              <a:rPr lang="ru-RU"/>
              <a:t> их</a:t>
            </a:r>
            <a:r>
              <a:rPr lang="ru-RU">
                <a:cs typeface="Times New Roman" pitchFamily="18" charset="0"/>
              </a:rPr>
              <a:t> акционерном капитале</a:t>
            </a:r>
            <a:r>
              <a:rPr lang="ru-RU"/>
              <a:t> была</a:t>
            </a:r>
            <a:r>
              <a:rPr lang="ru-RU">
                <a:cs typeface="Times New Roman" pitchFamily="18" charset="0"/>
              </a:rPr>
              <a:t> </a:t>
            </a:r>
            <a:r>
              <a:rPr lang="ru-RU"/>
              <a:t>более</a:t>
            </a:r>
            <a:r>
              <a:rPr lang="ru-RU">
                <a:cs typeface="Times New Roman" pitchFamily="18" charset="0"/>
              </a:rPr>
              <a:t> 50%.</a:t>
            </a:r>
          </a:p>
          <a:p>
            <a:r>
              <a:rPr lang="en-US"/>
              <a:t>    II</a:t>
            </a:r>
            <a:r>
              <a:rPr lang="ru-RU"/>
              <a:t> уровень – различные коммерческие банки.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D96AA-561F-43C6-851A-D28537860E64}" type="slidenum">
              <a:rPr lang="ru-RU"/>
              <a:pPr/>
              <a:t>23</a:t>
            </a:fld>
            <a:endParaRPr lang="ru-RU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>
                <a:cs typeface="Times New Roman" pitchFamily="18" charset="0"/>
              </a:rPr>
              <a:t>Банковская система России</a:t>
            </a:r>
            <a:r>
              <a:rPr lang="ru-RU"/>
              <a:t>.</a:t>
            </a:r>
          </a:p>
          <a:p>
            <a:pPr algn="ctr"/>
            <a:endParaRPr lang="ru-RU"/>
          </a:p>
          <a:p>
            <a:r>
              <a:rPr lang="ru-RU"/>
              <a:t>    Банковская система России в настоящее время носит двухуровневый характер.</a:t>
            </a:r>
          </a:p>
          <a:p>
            <a:r>
              <a:rPr lang="ru-RU"/>
              <a:t>    На первом уровне расположен Банк России (ЦБ РФ), на втором – различные кредитные организации.</a:t>
            </a:r>
          </a:p>
          <a:p>
            <a:r>
              <a:rPr lang="ru-RU"/>
              <a:t>    Кредитные организации второго уровня представлены банками и небанковскими кредитными организациями. Банки, в свою очередь, делятся на банки-резиденты и банки-нерезиденты (или филиалы и представительства иностранных банков).</a:t>
            </a:r>
          </a:p>
          <a:p>
            <a:r>
              <a:rPr lang="ru-RU"/>
              <a:t>    Отдельно выделены все те небанковские организации, которые не входят во второй уровень банковской системы.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143116"/>
            <a:ext cx="75261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Деньги. </a:t>
            </a:r>
          </a:p>
          <a:p>
            <a:pPr algn="ctr"/>
            <a:r>
              <a:rPr lang="ru-RU" sz="7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денег. </a:t>
            </a:r>
          </a:p>
          <a:p>
            <a:pPr algn="ctr"/>
            <a:r>
              <a:rPr lang="ru-RU" sz="7200" b="1" cap="none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Банки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денег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 smtClean="0"/>
              <a:t>Наличные деньги</a:t>
            </a:r>
            <a:r>
              <a:rPr lang="ru-RU" dirty="0" smtClean="0"/>
              <a:t> – бумажные деньги и разменные монеты, которые физически передаются от продавца к покупателю и наоборот при расчёте за товар, или иные платежи.</a:t>
            </a:r>
          </a:p>
          <a:p>
            <a:r>
              <a:rPr lang="ru-RU" u="sng" dirty="0" smtClean="0"/>
              <a:t>Безналичные деньги</a:t>
            </a:r>
            <a:r>
              <a:rPr lang="ru-RU" dirty="0" smtClean="0"/>
              <a:t> – форма денежных платежей и расчётов, при которой физической передачи денежных знаков не происходит, а лишь делаются записи в специальных книгах.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6000" dirty="0" smtClean="0"/>
              <a:t>Виды денег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Неполноценные деньги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600" dirty="0" smtClean="0"/>
              <a:t>искусственная денежная система, которая предполагает отказ от золотого стандарта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Полноценные деньги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600" dirty="0" smtClean="0"/>
              <a:t>собственная стоимость соответствует номинальной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600" dirty="0" smtClean="0"/>
              <a:t>(меха, скот, золото, серебро)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 Эмиссия</a:t>
            </a:r>
            <a:r>
              <a:rPr lang="ru-RU" dirty="0" smtClean="0"/>
              <a:t> – выпуск государством в обращение дополнительного количества денежных знаков.</a:t>
            </a:r>
          </a:p>
          <a:p>
            <a:pPr>
              <a:buNone/>
            </a:pPr>
            <a:r>
              <a:rPr lang="ru-RU" dirty="0" smtClean="0"/>
              <a:t> Количество денег в стране – не произвольная цена. В нормальной экономике она равняется сумме цен всех товаров, продаваемых за год. Количество денег в стране увеличивается по мере роста объёма торговли и уменьшается при увеличении скорости оборота денежных знаков. Когда бумажных денег в стране больше, чем это нужно для товарооборота, то возникает инфляция.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Инфляция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/>
              <a:t>Виды инфляции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Умеренная (ползучая) – 10% в год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Галопирующая – 100-150% в год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/>
              <a:t>Гиперинфляция – до 1000% в год</a:t>
            </a:r>
          </a:p>
          <a:p>
            <a:pPr marL="609600" indent="-609600">
              <a:lnSpc>
                <a:spcPct val="90000"/>
              </a:lnSpc>
            </a:pPr>
            <a:endParaRPr lang="ru-RU"/>
          </a:p>
          <a:p>
            <a:pPr marL="609600" indent="-609600">
              <a:lnSpc>
                <a:spcPct val="90000"/>
              </a:lnSpc>
            </a:pPr>
            <a:r>
              <a:rPr lang="ru-RU"/>
              <a:t>Открытая (никем не сдерживаемая)</a:t>
            </a:r>
          </a:p>
          <a:p>
            <a:pPr marL="609600" indent="-609600">
              <a:lnSpc>
                <a:spcPct val="90000"/>
              </a:lnSpc>
            </a:pPr>
            <a:r>
              <a:rPr lang="ru-RU"/>
              <a:t>Подавленная (государство искусственно контролирует цены)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1908175" y="222250"/>
            <a:ext cx="6985000" cy="327025"/>
          </a:xfrm>
          <a:prstGeom prst="wedgeRectCallout">
            <a:avLst>
              <a:gd name="adj1" fmla="val -5704"/>
              <a:gd name="adj2" fmla="val 94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появление «лишних» денег ведет к их обесцениванию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  <p:bldP spid="890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инфляции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денежная эмиссия (масса денег растет, а масса товаров сокращается)</a:t>
            </a:r>
          </a:p>
          <a:p>
            <a:pPr>
              <a:lnSpc>
                <a:spcPct val="90000"/>
              </a:lnSpc>
            </a:pPr>
            <a:r>
              <a:rPr lang="ru-RU" dirty="0"/>
              <a:t>увеличение расходов на военные и социальные нужды</a:t>
            </a:r>
          </a:p>
          <a:p>
            <a:pPr>
              <a:lnSpc>
                <a:spcPct val="90000"/>
              </a:lnSpc>
            </a:pPr>
            <a:r>
              <a:rPr lang="ru-RU" dirty="0"/>
              <a:t>мировые кризисы (сырьевой, энергетический)</a:t>
            </a:r>
          </a:p>
          <a:p>
            <a:pPr>
              <a:lnSpc>
                <a:spcPct val="90000"/>
              </a:lnSpc>
            </a:pPr>
            <a:r>
              <a:rPr lang="ru-RU" dirty="0"/>
              <a:t>дефицит бюджета</a:t>
            </a:r>
          </a:p>
          <a:p>
            <a:pPr>
              <a:lnSpc>
                <a:spcPct val="90000"/>
              </a:lnSpc>
            </a:pPr>
            <a:r>
              <a:rPr lang="ru-RU" dirty="0"/>
              <a:t>ошибки правительства в экономической политике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/>
              <a:t>Девальвация и деноминация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b="1"/>
              <a:t>Девальвация </a:t>
            </a:r>
            <a:r>
              <a:rPr lang="ru-RU"/>
              <a:t>– официальное обесценивание национальной валюты, снижение ее курса по отношению к иностранным валютам, международным денежным единицам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b="1"/>
              <a:t>Деноминация</a:t>
            </a:r>
            <a:r>
              <a:rPr lang="ru-RU"/>
              <a:t> – укрепление национальной денежной единицы путем обмена по установленному соотношению старых денежных знаков на новые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lum bright="10000" contrast="-28000"/>
          </a:blip>
          <a:srcRect/>
          <a:stretch>
            <a:fillRect/>
          </a:stretch>
        </p:blipFill>
        <p:spPr bwMode="auto">
          <a:xfrm>
            <a:off x="2097088" y="1171575"/>
            <a:ext cx="4949825" cy="451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323975" y="466725"/>
            <a:ext cx="6496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Три сферы денежных отношений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90600" y="2590800"/>
            <a:ext cx="992188" cy="1125538"/>
            <a:chOff x="609" y="1305"/>
            <a:chExt cx="625" cy="709"/>
          </a:xfrm>
        </p:grpSpPr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609" y="1305"/>
              <a:ext cx="625" cy="709"/>
            </a:xfrm>
            <a:custGeom>
              <a:avLst/>
              <a:gdLst/>
              <a:ahLst/>
              <a:cxnLst>
                <a:cxn ang="0">
                  <a:pos x="1821" y="1045"/>
                </a:cxn>
                <a:cxn ang="0">
                  <a:pos x="1829" y="989"/>
                </a:cxn>
                <a:cxn ang="0">
                  <a:pos x="1778" y="962"/>
                </a:cxn>
                <a:cxn ang="0">
                  <a:pos x="1731" y="902"/>
                </a:cxn>
                <a:cxn ang="0">
                  <a:pos x="1605" y="874"/>
                </a:cxn>
                <a:cxn ang="0">
                  <a:pos x="1378" y="832"/>
                </a:cxn>
                <a:cxn ang="0">
                  <a:pos x="1194" y="835"/>
                </a:cxn>
                <a:cxn ang="0">
                  <a:pos x="1173" y="571"/>
                </a:cxn>
                <a:cxn ang="0">
                  <a:pos x="1284" y="544"/>
                </a:cxn>
                <a:cxn ang="0">
                  <a:pos x="1280" y="460"/>
                </a:cxn>
                <a:cxn ang="0">
                  <a:pos x="1140" y="301"/>
                </a:cxn>
                <a:cxn ang="0">
                  <a:pos x="1040" y="103"/>
                </a:cxn>
                <a:cxn ang="0">
                  <a:pos x="924" y="16"/>
                </a:cxn>
                <a:cxn ang="0">
                  <a:pos x="693" y="15"/>
                </a:cxn>
                <a:cxn ang="0">
                  <a:pos x="505" y="122"/>
                </a:cxn>
                <a:cxn ang="0">
                  <a:pos x="484" y="314"/>
                </a:cxn>
                <a:cxn ang="0">
                  <a:pos x="555" y="455"/>
                </a:cxn>
                <a:cxn ang="0">
                  <a:pos x="629" y="626"/>
                </a:cxn>
                <a:cxn ang="0">
                  <a:pos x="617" y="663"/>
                </a:cxn>
                <a:cxn ang="0">
                  <a:pos x="570" y="607"/>
                </a:cxn>
                <a:cxn ang="0">
                  <a:pos x="556" y="684"/>
                </a:cxn>
                <a:cxn ang="0">
                  <a:pos x="615" y="723"/>
                </a:cxn>
                <a:cxn ang="0">
                  <a:pos x="712" y="710"/>
                </a:cxn>
                <a:cxn ang="0">
                  <a:pos x="758" y="837"/>
                </a:cxn>
                <a:cxn ang="0">
                  <a:pos x="638" y="819"/>
                </a:cxn>
                <a:cxn ang="0">
                  <a:pos x="468" y="823"/>
                </a:cxn>
                <a:cxn ang="0">
                  <a:pos x="290" y="882"/>
                </a:cxn>
                <a:cxn ang="0">
                  <a:pos x="185" y="937"/>
                </a:cxn>
                <a:cxn ang="0">
                  <a:pos x="108" y="921"/>
                </a:cxn>
                <a:cxn ang="0">
                  <a:pos x="54" y="1028"/>
                </a:cxn>
                <a:cxn ang="0">
                  <a:pos x="43" y="1082"/>
                </a:cxn>
                <a:cxn ang="0">
                  <a:pos x="3" y="1140"/>
                </a:cxn>
                <a:cxn ang="0">
                  <a:pos x="77" y="1180"/>
                </a:cxn>
                <a:cxn ang="0">
                  <a:pos x="108" y="1278"/>
                </a:cxn>
                <a:cxn ang="0">
                  <a:pos x="256" y="1250"/>
                </a:cxn>
                <a:cxn ang="0">
                  <a:pos x="586" y="1199"/>
                </a:cxn>
                <a:cxn ang="0">
                  <a:pos x="493" y="993"/>
                </a:cxn>
                <a:cxn ang="0">
                  <a:pos x="575" y="993"/>
                </a:cxn>
                <a:cxn ang="0">
                  <a:pos x="658" y="1007"/>
                </a:cxn>
                <a:cxn ang="0">
                  <a:pos x="605" y="1008"/>
                </a:cxn>
                <a:cxn ang="0">
                  <a:pos x="628" y="1193"/>
                </a:cxn>
                <a:cxn ang="0">
                  <a:pos x="654" y="1374"/>
                </a:cxn>
                <a:cxn ang="0">
                  <a:pos x="575" y="1650"/>
                </a:cxn>
                <a:cxn ang="0">
                  <a:pos x="447" y="2075"/>
                </a:cxn>
                <a:cxn ang="0">
                  <a:pos x="372" y="2058"/>
                </a:cxn>
                <a:cxn ang="0">
                  <a:pos x="364" y="2107"/>
                </a:cxn>
                <a:cxn ang="0">
                  <a:pos x="474" y="2106"/>
                </a:cxn>
                <a:cxn ang="0">
                  <a:pos x="517" y="2102"/>
                </a:cxn>
                <a:cxn ang="0">
                  <a:pos x="1153" y="1802"/>
                </a:cxn>
                <a:cxn ang="0">
                  <a:pos x="1401" y="2117"/>
                </a:cxn>
                <a:cxn ang="0">
                  <a:pos x="1447" y="2117"/>
                </a:cxn>
                <a:cxn ang="0">
                  <a:pos x="1560" y="2108"/>
                </a:cxn>
                <a:cxn ang="0">
                  <a:pos x="1528" y="2069"/>
                </a:cxn>
                <a:cxn ang="0">
                  <a:pos x="1447" y="2081"/>
                </a:cxn>
                <a:cxn ang="0">
                  <a:pos x="1312" y="1646"/>
                </a:cxn>
                <a:cxn ang="0">
                  <a:pos x="1279" y="1365"/>
                </a:cxn>
                <a:cxn ang="0">
                  <a:pos x="1307" y="1170"/>
                </a:cxn>
                <a:cxn ang="0">
                  <a:pos x="1628" y="1189"/>
                </a:cxn>
                <a:cxn ang="0">
                  <a:pos x="1760" y="1200"/>
                </a:cxn>
                <a:cxn ang="0">
                  <a:pos x="1810" y="1138"/>
                </a:cxn>
                <a:cxn ang="0">
                  <a:pos x="1872" y="1103"/>
                </a:cxn>
              </a:cxnLst>
              <a:rect l="0" t="0" r="r" b="b"/>
              <a:pathLst>
                <a:path w="1874" h="2126">
                  <a:moveTo>
                    <a:pt x="1863" y="1065"/>
                  </a:moveTo>
                  <a:lnTo>
                    <a:pt x="1858" y="1062"/>
                  </a:lnTo>
                  <a:lnTo>
                    <a:pt x="1854" y="1059"/>
                  </a:lnTo>
                  <a:lnTo>
                    <a:pt x="1848" y="1055"/>
                  </a:lnTo>
                  <a:lnTo>
                    <a:pt x="1843" y="1052"/>
                  </a:lnTo>
                  <a:lnTo>
                    <a:pt x="1836" y="1050"/>
                  </a:lnTo>
                  <a:lnTo>
                    <a:pt x="1829" y="1048"/>
                  </a:lnTo>
                  <a:lnTo>
                    <a:pt x="1821" y="1045"/>
                  </a:lnTo>
                  <a:lnTo>
                    <a:pt x="1813" y="1044"/>
                  </a:lnTo>
                  <a:lnTo>
                    <a:pt x="1822" y="1036"/>
                  </a:lnTo>
                  <a:lnTo>
                    <a:pt x="1830" y="1028"/>
                  </a:lnTo>
                  <a:lnTo>
                    <a:pt x="1835" y="1020"/>
                  </a:lnTo>
                  <a:lnTo>
                    <a:pt x="1836" y="1009"/>
                  </a:lnTo>
                  <a:lnTo>
                    <a:pt x="1835" y="1003"/>
                  </a:lnTo>
                  <a:lnTo>
                    <a:pt x="1832" y="996"/>
                  </a:lnTo>
                  <a:lnTo>
                    <a:pt x="1829" y="989"/>
                  </a:lnTo>
                  <a:lnTo>
                    <a:pt x="1824" y="984"/>
                  </a:lnTo>
                  <a:lnTo>
                    <a:pt x="1819" y="979"/>
                  </a:lnTo>
                  <a:lnTo>
                    <a:pt x="1813" y="976"/>
                  </a:lnTo>
                  <a:lnTo>
                    <a:pt x="1808" y="973"/>
                  </a:lnTo>
                  <a:lnTo>
                    <a:pt x="1801" y="969"/>
                  </a:lnTo>
                  <a:lnTo>
                    <a:pt x="1793" y="967"/>
                  </a:lnTo>
                  <a:lnTo>
                    <a:pt x="1787" y="965"/>
                  </a:lnTo>
                  <a:lnTo>
                    <a:pt x="1778" y="962"/>
                  </a:lnTo>
                  <a:lnTo>
                    <a:pt x="1770" y="961"/>
                  </a:lnTo>
                  <a:lnTo>
                    <a:pt x="1791" y="883"/>
                  </a:lnTo>
                  <a:lnTo>
                    <a:pt x="1766" y="891"/>
                  </a:lnTo>
                  <a:lnTo>
                    <a:pt x="1764" y="891"/>
                  </a:lnTo>
                  <a:lnTo>
                    <a:pt x="1760" y="893"/>
                  </a:lnTo>
                  <a:lnTo>
                    <a:pt x="1753" y="895"/>
                  </a:lnTo>
                  <a:lnTo>
                    <a:pt x="1743" y="898"/>
                  </a:lnTo>
                  <a:lnTo>
                    <a:pt x="1731" y="902"/>
                  </a:lnTo>
                  <a:lnTo>
                    <a:pt x="1717" y="905"/>
                  </a:lnTo>
                  <a:lnTo>
                    <a:pt x="1700" y="911"/>
                  </a:lnTo>
                  <a:lnTo>
                    <a:pt x="1681" y="917"/>
                  </a:lnTo>
                  <a:lnTo>
                    <a:pt x="1674" y="910"/>
                  </a:lnTo>
                  <a:lnTo>
                    <a:pt x="1662" y="902"/>
                  </a:lnTo>
                  <a:lnTo>
                    <a:pt x="1647" y="893"/>
                  </a:lnTo>
                  <a:lnTo>
                    <a:pt x="1628" y="884"/>
                  </a:lnTo>
                  <a:lnTo>
                    <a:pt x="1605" y="874"/>
                  </a:lnTo>
                  <a:lnTo>
                    <a:pt x="1577" y="865"/>
                  </a:lnTo>
                  <a:lnTo>
                    <a:pt x="1545" y="855"/>
                  </a:lnTo>
                  <a:lnTo>
                    <a:pt x="1507" y="846"/>
                  </a:lnTo>
                  <a:lnTo>
                    <a:pt x="1482" y="842"/>
                  </a:lnTo>
                  <a:lnTo>
                    <a:pt x="1458" y="838"/>
                  </a:lnTo>
                  <a:lnTo>
                    <a:pt x="1432" y="835"/>
                  </a:lnTo>
                  <a:lnTo>
                    <a:pt x="1405" y="833"/>
                  </a:lnTo>
                  <a:lnTo>
                    <a:pt x="1378" y="832"/>
                  </a:lnTo>
                  <a:lnTo>
                    <a:pt x="1353" y="830"/>
                  </a:lnTo>
                  <a:lnTo>
                    <a:pt x="1327" y="830"/>
                  </a:lnTo>
                  <a:lnTo>
                    <a:pt x="1301" y="830"/>
                  </a:lnTo>
                  <a:lnTo>
                    <a:pt x="1277" y="830"/>
                  </a:lnTo>
                  <a:lnTo>
                    <a:pt x="1253" y="832"/>
                  </a:lnTo>
                  <a:lnTo>
                    <a:pt x="1232" y="833"/>
                  </a:lnTo>
                  <a:lnTo>
                    <a:pt x="1212" y="834"/>
                  </a:lnTo>
                  <a:lnTo>
                    <a:pt x="1194" y="835"/>
                  </a:lnTo>
                  <a:lnTo>
                    <a:pt x="1178" y="836"/>
                  </a:lnTo>
                  <a:lnTo>
                    <a:pt x="1165" y="837"/>
                  </a:lnTo>
                  <a:lnTo>
                    <a:pt x="1155" y="838"/>
                  </a:lnTo>
                  <a:lnTo>
                    <a:pt x="1125" y="571"/>
                  </a:lnTo>
                  <a:lnTo>
                    <a:pt x="1134" y="572"/>
                  </a:lnTo>
                  <a:lnTo>
                    <a:pt x="1145" y="572"/>
                  </a:lnTo>
                  <a:lnTo>
                    <a:pt x="1157" y="572"/>
                  </a:lnTo>
                  <a:lnTo>
                    <a:pt x="1173" y="571"/>
                  </a:lnTo>
                  <a:lnTo>
                    <a:pt x="1191" y="569"/>
                  </a:lnTo>
                  <a:lnTo>
                    <a:pt x="1211" y="566"/>
                  </a:lnTo>
                  <a:lnTo>
                    <a:pt x="1234" y="562"/>
                  </a:lnTo>
                  <a:lnTo>
                    <a:pt x="1260" y="556"/>
                  </a:lnTo>
                  <a:lnTo>
                    <a:pt x="1267" y="554"/>
                  </a:lnTo>
                  <a:lnTo>
                    <a:pt x="1273" y="552"/>
                  </a:lnTo>
                  <a:lnTo>
                    <a:pt x="1279" y="548"/>
                  </a:lnTo>
                  <a:lnTo>
                    <a:pt x="1284" y="544"/>
                  </a:lnTo>
                  <a:lnTo>
                    <a:pt x="1288" y="539"/>
                  </a:lnTo>
                  <a:lnTo>
                    <a:pt x="1291" y="534"/>
                  </a:lnTo>
                  <a:lnTo>
                    <a:pt x="1295" y="528"/>
                  </a:lnTo>
                  <a:lnTo>
                    <a:pt x="1296" y="522"/>
                  </a:lnTo>
                  <a:lnTo>
                    <a:pt x="1296" y="508"/>
                  </a:lnTo>
                  <a:lnTo>
                    <a:pt x="1293" y="494"/>
                  </a:lnTo>
                  <a:lnTo>
                    <a:pt x="1288" y="478"/>
                  </a:lnTo>
                  <a:lnTo>
                    <a:pt x="1280" y="460"/>
                  </a:lnTo>
                  <a:lnTo>
                    <a:pt x="1269" y="442"/>
                  </a:lnTo>
                  <a:lnTo>
                    <a:pt x="1257" y="422"/>
                  </a:lnTo>
                  <a:lnTo>
                    <a:pt x="1242" y="403"/>
                  </a:lnTo>
                  <a:lnTo>
                    <a:pt x="1224" y="383"/>
                  </a:lnTo>
                  <a:lnTo>
                    <a:pt x="1206" y="361"/>
                  </a:lnTo>
                  <a:lnTo>
                    <a:pt x="1185" y="341"/>
                  </a:lnTo>
                  <a:lnTo>
                    <a:pt x="1164" y="321"/>
                  </a:lnTo>
                  <a:lnTo>
                    <a:pt x="1140" y="301"/>
                  </a:lnTo>
                  <a:lnTo>
                    <a:pt x="1117" y="281"/>
                  </a:lnTo>
                  <a:lnTo>
                    <a:pt x="1091" y="262"/>
                  </a:lnTo>
                  <a:lnTo>
                    <a:pt x="1065" y="244"/>
                  </a:lnTo>
                  <a:lnTo>
                    <a:pt x="1038" y="227"/>
                  </a:lnTo>
                  <a:lnTo>
                    <a:pt x="1046" y="199"/>
                  </a:lnTo>
                  <a:lnTo>
                    <a:pt x="1051" y="168"/>
                  </a:lnTo>
                  <a:lnTo>
                    <a:pt x="1050" y="135"/>
                  </a:lnTo>
                  <a:lnTo>
                    <a:pt x="1040" y="103"/>
                  </a:lnTo>
                  <a:lnTo>
                    <a:pt x="1032" y="88"/>
                  </a:lnTo>
                  <a:lnTo>
                    <a:pt x="1022" y="75"/>
                  </a:lnTo>
                  <a:lnTo>
                    <a:pt x="1010" y="63"/>
                  </a:lnTo>
                  <a:lnTo>
                    <a:pt x="997" y="51"/>
                  </a:lnTo>
                  <a:lnTo>
                    <a:pt x="981" y="40"/>
                  </a:lnTo>
                  <a:lnTo>
                    <a:pt x="964" y="31"/>
                  </a:lnTo>
                  <a:lnTo>
                    <a:pt x="945" y="23"/>
                  </a:lnTo>
                  <a:lnTo>
                    <a:pt x="924" y="16"/>
                  </a:lnTo>
                  <a:lnTo>
                    <a:pt x="898" y="9"/>
                  </a:lnTo>
                  <a:lnTo>
                    <a:pt x="868" y="3"/>
                  </a:lnTo>
                  <a:lnTo>
                    <a:pt x="839" y="1"/>
                  </a:lnTo>
                  <a:lnTo>
                    <a:pt x="810" y="0"/>
                  </a:lnTo>
                  <a:lnTo>
                    <a:pt x="780" y="1"/>
                  </a:lnTo>
                  <a:lnTo>
                    <a:pt x="751" y="3"/>
                  </a:lnTo>
                  <a:lnTo>
                    <a:pt x="722" y="8"/>
                  </a:lnTo>
                  <a:lnTo>
                    <a:pt x="693" y="15"/>
                  </a:lnTo>
                  <a:lnTo>
                    <a:pt x="664" y="22"/>
                  </a:lnTo>
                  <a:lnTo>
                    <a:pt x="637" y="32"/>
                  </a:lnTo>
                  <a:lnTo>
                    <a:pt x="610" y="44"/>
                  </a:lnTo>
                  <a:lnTo>
                    <a:pt x="586" y="57"/>
                  </a:lnTo>
                  <a:lnTo>
                    <a:pt x="562" y="70"/>
                  </a:lnTo>
                  <a:lnTo>
                    <a:pt x="541" y="86"/>
                  </a:lnTo>
                  <a:lnTo>
                    <a:pt x="522" y="104"/>
                  </a:lnTo>
                  <a:lnTo>
                    <a:pt x="505" y="122"/>
                  </a:lnTo>
                  <a:lnTo>
                    <a:pt x="488" y="144"/>
                  </a:lnTo>
                  <a:lnTo>
                    <a:pt x="476" y="167"/>
                  </a:lnTo>
                  <a:lnTo>
                    <a:pt x="467" y="190"/>
                  </a:lnTo>
                  <a:lnTo>
                    <a:pt x="463" y="215"/>
                  </a:lnTo>
                  <a:lnTo>
                    <a:pt x="463" y="238"/>
                  </a:lnTo>
                  <a:lnTo>
                    <a:pt x="466" y="264"/>
                  </a:lnTo>
                  <a:lnTo>
                    <a:pt x="473" y="289"/>
                  </a:lnTo>
                  <a:lnTo>
                    <a:pt x="484" y="314"/>
                  </a:lnTo>
                  <a:lnTo>
                    <a:pt x="485" y="318"/>
                  </a:lnTo>
                  <a:lnTo>
                    <a:pt x="489" y="326"/>
                  </a:lnTo>
                  <a:lnTo>
                    <a:pt x="497" y="339"/>
                  </a:lnTo>
                  <a:lnTo>
                    <a:pt x="506" y="357"/>
                  </a:lnTo>
                  <a:lnTo>
                    <a:pt x="516" y="378"/>
                  </a:lnTo>
                  <a:lnTo>
                    <a:pt x="528" y="402"/>
                  </a:lnTo>
                  <a:lnTo>
                    <a:pt x="542" y="429"/>
                  </a:lnTo>
                  <a:lnTo>
                    <a:pt x="555" y="455"/>
                  </a:lnTo>
                  <a:lnTo>
                    <a:pt x="543" y="457"/>
                  </a:lnTo>
                  <a:lnTo>
                    <a:pt x="559" y="523"/>
                  </a:lnTo>
                  <a:lnTo>
                    <a:pt x="586" y="517"/>
                  </a:lnTo>
                  <a:lnTo>
                    <a:pt x="597" y="543"/>
                  </a:lnTo>
                  <a:lnTo>
                    <a:pt x="608" y="566"/>
                  </a:lnTo>
                  <a:lnTo>
                    <a:pt x="617" y="589"/>
                  </a:lnTo>
                  <a:lnTo>
                    <a:pt x="624" y="609"/>
                  </a:lnTo>
                  <a:lnTo>
                    <a:pt x="629" y="626"/>
                  </a:lnTo>
                  <a:lnTo>
                    <a:pt x="632" y="640"/>
                  </a:lnTo>
                  <a:lnTo>
                    <a:pt x="632" y="651"/>
                  </a:lnTo>
                  <a:lnTo>
                    <a:pt x="631" y="659"/>
                  </a:lnTo>
                  <a:lnTo>
                    <a:pt x="631" y="660"/>
                  </a:lnTo>
                  <a:lnTo>
                    <a:pt x="631" y="660"/>
                  </a:lnTo>
                  <a:lnTo>
                    <a:pt x="630" y="660"/>
                  </a:lnTo>
                  <a:lnTo>
                    <a:pt x="629" y="661"/>
                  </a:lnTo>
                  <a:lnTo>
                    <a:pt x="617" y="663"/>
                  </a:lnTo>
                  <a:lnTo>
                    <a:pt x="607" y="661"/>
                  </a:lnTo>
                  <a:lnTo>
                    <a:pt x="598" y="658"/>
                  </a:lnTo>
                  <a:lnTo>
                    <a:pt x="592" y="654"/>
                  </a:lnTo>
                  <a:lnTo>
                    <a:pt x="587" y="649"/>
                  </a:lnTo>
                  <a:lnTo>
                    <a:pt x="584" y="644"/>
                  </a:lnTo>
                  <a:lnTo>
                    <a:pt x="582" y="640"/>
                  </a:lnTo>
                  <a:lnTo>
                    <a:pt x="581" y="638"/>
                  </a:lnTo>
                  <a:lnTo>
                    <a:pt x="570" y="607"/>
                  </a:lnTo>
                  <a:lnTo>
                    <a:pt x="568" y="611"/>
                  </a:lnTo>
                  <a:lnTo>
                    <a:pt x="563" y="621"/>
                  </a:lnTo>
                  <a:lnTo>
                    <a:pt x="559" y="632"/>
                  </a:lnTo>
                  <a:lnTo>
                    <a:pt x="556" y="637"/>
                  </a:lnTo>
                  <a:lnTo>
                    <a:pt x="554" y="641"/>
                  </a:lnTo>
                  <a:lnTo>
                    <a:pt x="552" y="651"/>
                  </a:lnTo>
                  <a:lnTo>
                    <a:pt x="552" y="667"/>
                  </a:lnTo>
                  <a:lnTo>
                    <a:pt x="556" y="684"/>
                  </a:lnTo>
                  <a:lnTo>
                    <a:pt x="561" y="691"/>
                  </a:lnTo>
                  <a:lnTo>
                    <a:pt x="565" y="697"/>
                  </a:lnTo>
                  <a:lnTo>
                    <a:pt x="572" y="703"/>
                  </a:lnTo>
                  <a:lnTo>
                    <a:pt x="579" y="708"/>
                  </a:lnTo>
                  <a:lnTo>
                    <a:pt x="586" y="713"/>
                  </a:lnTo>
                  <a:lnTo>
                    <a:pt x="594" y="716"/>
                  </a:lnTo>
                  <a:lnTo>
                    <a:pt x="605" y="720"/>
                  </a:lnTo>
                  <a:lnTo>
                    <a:pt x="615" y="723"/>
                  </a:lnTo>
                  <a:lnTo>
                    <a:pt x="626" y="725"/>
                  </a:lnTo>
                  <a:lnTo>
                    <a:pt x="637" y="726"/>
                  </a:lnTo>
                  <a:lnTo>
                    <a:pt x="648" y="726"/>
                  </a:lnTo>
                  <a:lnTo>
                    <a:pt x="660" y="725"/>
                  </a:lnTo>
                  <a:lnTo>
                    <a:pt x="673" y="723"/>
                  </a:lnTo>
                  <a:lnTo>
                    <a:pt x="685" y="720"/>
                  </a:lnTo>
                  <a:lnTo>
                    <a:pt x="698" y="715"/>
                  </a:lnTo>
                  <a:lnTo>
                    <a:pt x="712" y="710"/>
                  </a:lnTo>
                  <a:lnTo>
                    <a:pt x="719" y="731"/>
                  </a:lnTo>
                  <a:lnTo>
                    <a:pt x="725" y="751"/>
                  </a:lnTo>
                  <a:lnTo>
                    <a:pt x="732" y="770"/>
                  </a:lnTo>
                  <a:lnTo>
                    <a:pt x="739" y="787"/>
                  </a:lnTo>
                  <a:lnTo>
                    <a:pt x="744" y="802"/>
                  </a:lnTo>
                  <a:lnTo>
                    <a:pt x="750" y="816"/>
                  </a:lnTo>
                  <a:lnTo>
                    <a:pt x="754" y="827"/>
                  </a:lnTo>
                  <a:lnTo>
                    <a:pt x="758" y="837"/>
                  </a:lnTo>
                  <a:lnTo>
                    <a:pt x="749" y="835"/>
                  </a:lnTo>
                  <a:lnTo>
                    <a:pt x="738" y="833"/>
                  </a:lnTo>
                  <a:lnTo>
                    <a:pt x="724" y="830"/>
                  </a:lnTo>
                  <a:lnTo>
                    <a:pt x="710" y="828"/>
                  </a:lnTo>
                  <a:lnTo>
                    <a:pt x="694" y="826"/>
                  </a:lnTo>
                  <a:lnTo>
                    <a:pt x="676" y="824"/>
                  </a:lnTo>
                  <a:lnTo>
                    <a:pt x="658" y="821"/>
                  </a:lnTo>
                  <a:lnTo>
                    <a:pt x="638" y="819"/>
                  </a:lnTo>
                  <a:lnTo>
                    <a:pt x="618" y="818"/>
                  </a:lnTo>
                  <a:lnTo>
                    <a:pt x="597" y="817"/>
                  </a:lnTo>
                  <a:lnTo>
                    <a:pt x="575" y="816"/>
                  </a:lnTo>
                  <a:lnTo>
                    <a:pt x="554" y="816"/>
                  </a:lnTo>
                  <a:lnTo>
                    <a:pt x="532" y="817"/>
                  </a:lnTo>
                  <a:lnTo>
                    <a:pt x="511" y="818"/>
                  </a:lnTo>
                  <a:lnTo>
                    <a:pt x="489" y="819"/>
                  </a:lnTo>
                  <a:lnTo>
                    <a:pt x="468" y="823"/>
                  </a:lnTo>
                  <a:lnTo>
                    <a:pt x="446" y="827"/>
                  </a:lnTo>
                  <a:lnTo>
                    <a:pt x="422" y="833"/>
                  </a:lnTo>
                  <a:lnTo>
                    <a:pt x="399" y="839"/>
                  </a:lnTo>
                  <a:lnTo>
                    <a:pt x="376" y="846"/>
                  </a:lnTo>
                  <a:lnTo>
                    <a:pt x="354" y="855"/>
                  </a:lnTo>
                  <a:lnTo>
                    <a:pt x="332" y="864"/>
                  </a:lnTo>
                  <a:lnTo>
                    <a:pt x="310" y="873"/>
                  </a:lnTo>
                  <a:lnTo>
                    <a:pt x="290" y="882"/>
                  </a:lnTo>
                  <a:lnTo>
                    <a:pt x="271" y="891"/>
                  </a:lnTo>
                  <a:lnTo>
                    <a:pt x="253" y="900"/>
                  </a:lnTo>
                  <a:lnTo>
                    <a:pt x="237" y="908"/>
                  </a:lnTo>
                  <a:lnTo>
                    <a:pt x="222" y="915"/>
                  </a:lnTo>
                  <a:lnTo>
                    <a:pt x="210" y="923"/>
                  </a:lnTo>
                  <a:lnTo>
                    <a:pt x="199" y="929"/>
                  </a:lnTo>
                  <a:lnTo>
                    <a:pt x="191" y="933"/>
                  </a:lnTo>
                  <a:lnTo>
                    <a:pt x="185" y="937"/>
                  </a:lnTo>
                  <a:lnTo>
                    <a:pt x="168" y="933"/>
                  </a:lnTo>
                  <a:lnTo>
                    <a:pt x="154" y="930"/>
                  </a:lnTo>
                  <a:lnTo>
                    <a:pt x="140" y="928"/>
                  </a:lnTo>
                  <a:lnTo>
                    <a:pt x="129" y="926"/>
                  </a:lnTo>
                  <a:lnTo>
                    <a:pt x="120" y="923"/>
                  </a:lnTo>
                  <a:lnTo>
                    <a:pt x="114" y="922"/>
                  </a:lnTo>
                  <a:lnTo>
                    <a:pt x="110" y="921"/>
                  </a:lnTo>
                  <a:lnTo>
                    <a:pt x="108" y="921"/>
                  </a:lnTo>
                  <a:lnTo>
                    <a:pt x="86" y="915"/>
                  </a:lnTo>
                  <a:lnTo>
                    <a:pt x="110" y="1001"/>
                  </a:lnTo>
                  <a:lnTo>
                    <a:pt x="98" y="1003"/>
                  </a:lnTo>
                  <a:lnTo>
                    <a:pt x="87" y="1006"/>
                  </a:lnTo>
                  <a:lnTo>
                    <a:pt x="77" y="1011"/>
                  </a:lnTo>
                  <a:lnTo>
                    <a:pt x="68" y="1016"/>
                  </a:lnTo>
                  <a:lnTo>
                    <a:pt x="60" y="1022"/>
                  </a:lnTo>
                  <a:lnTo>
                    <a:pt x="54" y="1028"/>
                  </a:lnTo>
                  <a:lnTo>
                    <a:pt x="51" y="1036"/>
                  </a:lnTo>
                  <a:lnTo>
                    <a:pt x="50" y="1045"/>
                  </a:lnTo>
                  <a:lnTo>
                    <a:pt x="51" y="1054"/>
                  </a:lnTo>
                  <a:lnTo>
                    <a:pt x="55" y="1062"/>
                  </a:lnTo>
                  <a:lnTo>
                    <a:pt x="62" y="1070"/>
                  </a:lnTo>
                  <a:lnTo>
                    <a:pt x="71" y="1076"/>
                  </a:lnTo>
                  <a:lnTo>
                    <a:pt x="57" y="1079"/>
                  </a:lnTo>
                  <a:lnTo>
                    <a:pt x="43" y="1082"/>
                  </a:lnTo>
                  <a:lnTo>
                    <a:pt x="31" y="1088"/>
                  </a:lnTo>
                  <a:lnTo>
                    <a:pt x="21" y="1093"/>
                  </a:lnTo>
                  <a:lnTo>
                    <a:pt x="12" y="1100"/>
                  </a:lnTo>
                  <a:lnTo>
                    <a:pt x="5" y="1109"/>
                  </a:lnTo>
                  <a:lnTo>
                    <a:pt x="1" y="1117"/>
                  </a:lnTo>
                  <a:lnTo>
                    <a:pt x="0" y="1127"/>
                  </a:lnTo>
                  <a:lnTo>
                    <a:pt x="1" y="1134"/>
                  </a:lnTo>
                  <a:lnTo>
                    <a:pt x="3" y="1140"/>
                  </a:lnTo>
                  <a:lnTo>
                    <a:pt x="6" y="1147"/>
                  </a:lnTo>
                  <a:lnTo>
                    <a:pt x="12" y="1153"/>
                  </a:lnTo>
                  <a:lnTo>
                    <a:pt x="20" y="1159"/>
                  </a:lnTo>
                  <a:lnTo>
                    <a:pt x="29" y="1165"/>
                  </a:lnTo>
                  <a:lnTo>
                    <a:pt x="39" y="1170"/>
                  </a:lnTo>
                  <a:lnTo>
                    <a:pt x="51" y="1174"/>
                  </a:lnTo>
                  <a:lnTo>
                    <a:pt x="63" y="1177"/>
                  </a:lnTo>
                  <a:lnTo>
                    <a:pt x="77" y="1180"/>
                  </a:lnTo>
                  <a:lnTo>
                    <a:pt x="91" y="1182"/>
                  </a:lnTo>
                  <a:lnTo>
                    <a:pt x="107" y="1182"/>
                  </a:lnTo>
                  <a:lnTo>
                    <a:pt x="109" y="1182"/>
                  </a:lnTo>
                  <a:lnTo>
                    <a:pt x="111" y="1182"/>
                  </a:lnTo>
                  <a:lnTo>
                    <a:pt x="112" y="1182"/>
                  </a:lnTo>
                  <a:lnTo>
                    <a:pt x="115" y="1181"/>
                  </a:lnTo>
                  <a:lnTo>
                    <a:pt x="86" y="1283"/>
                  </a:lnTo>
                  <a:lnTo>
                    <a:pt x="108" y="1278"/>
                  </a:lnTo>
                  <a:lnTo>
                    <a:pt x="111" y="1277"/>
                  </a:lnTo>
                  <a:lnTo>
                    <a:pt x="119" y="1276"/>
                  </a:lnTo>
                  <a:lnTo>
                    <a:pt x="133" y="1274"/>
                  </a:lnTo>
                  <a:lnTo>
                    <a:pt x="149" y="1270"/>
                  </a:lnTo>
                  <a:lnTo>
                    <a:pt x="171" y="1266"/>
                  </a:lnTo>
                  <a:lnTo>
                    <a:pt x="195" y="1261"/>
                  </a:lnTo>
                  <a:lnTo>
                    <a:pt x="224" y="1256"/>
                  </a:lnTo>
                  <a:lnTo>
                    <a:pt x="256" y="1250"/>
                  </a:lnTo>
                  <a:lnTo>
                    <a:pt x="290" y="1244"/>
                  </a:lnTo>
                  <a:lnTo>
                    <a:pt x="327" y="1238"/>
                  </a:lnTo>
                  <a:lnTo>
                    <a:pt x="366" y="1231"/>
                  </a:lnTo>
                  <a:lnTo>
                    <a:pt x="408" y="1224"/>
                  </a:lnTo>
                  <a:lnTo>
                    <a:pt x="450" y="1218"/>
                  </a:lnTo>
                  <a:lnTo>
                    <a:pt x="495" y="1211"/>
                  </a:lnTo>
                  <a:lnTo>
                    <a:pt x="540" y="1205"/>
                  </a:lnTo>
                  <a:lnTo>
                    <a:pt x="586" y="1199"/>
                  </a:lnTo>
                  <a:lnTo>
                    <a:pt x="586" y="1006"/>
                  </a:lnTo>
                  <a:lnTo>
                    <a:pt x="574" y="1004"/>
                  </a:lnTo>
                  <a:lnTo>
                    <a:pt x="561" y="1003"/>
                  </a:lnTo>
                  <a:lnTo>
                    <a:pt x="546" y="1001"/>
                  </a:lnTo>
                  <a:lnTo>
                    <a:pt x="533" y="998"/>
                  </a:lnTo>
                  <a:lnTo>
                    <a:pt x="518" y="996"/>
                  </a:lnTo>
                  <a:lnTo>
                    <a:pt x="505" y="994"/>
                  </a:lnTo>
                  <a:lnTo>
                    <a:pt x="493" y="993"/>
                  </a:lnTo>
                  <a:lnTo>
                    <a:pt x="482" y="990"/>
                  </a:lnTo>
                  <a:lnTo>
                    <a:pt x="495" y="990"/>
                  </a:lnTo>
                  <a:lnTo>
                    <a:pt x="508" y="989"/>
                  </a:lnTo>
                  <a:lnTo>
                    <a:pt x="523" y="990"/>
                  </a:lnTo>
                  <a:lnTo>
                    <a:pt x="536" y="990"/>
                  </a:lnTo>
                  <a:lnTo>
                    <a:pt x="550" y="990"/>
                  </a:lnTo>
                  <a:lnTo>
                    <a:pt x="562" y="992"/>
                  </a:lnTo>
                  <a:lnTo>
                    <a:pt x="575" y="993"/>
                  </a:lnTo>
                  <a:lnTo>
                    <a:pt x="587" y="995"/>
                  </a:lnTo>
                  <a:lnTo>
                    <a:pt x="602" y="997"/>
                  </a:lnTo>
                  <a:lnTo>
                    <a:pt x="617" y="999"/>
                  </a:lnTo>
                  <a:lnTo>
                    <a:pt x="628" y="1002"/>
                  </a:lnTo>
                  <a:lnTo>
                    <a:pt x="638" y="1003"/>
                  </a:lnTo>
                  <a:lnTo>
                    <a:pt x="647" y="1005"/>
                  </a:lnTo>
                  <a:lnTo>
                    <a:pt x="654" y="1006"/>
                  </a:lnTo>
                  <a:lnTo>
                    <a:pt x="658" y="1007"/>
                  </a:lnTo>
                  <a:lnTo>
                    <a:pt x="663" y="1008"/>
                  </a:lnTo>
                  <a:lnTo>
                    <a:pt x="663" y="1016"/>
                  </a:lnTo>
                  <a:lnTo>
                    <a:pt x="653" y="1015"/>
                  </a:lnTo>
                  <a:lnTo>
                    <a:pt x="644" y="1014"/>
                  </a:lnTo>
                  <a:lnTo>
                    <a:pt x="634" y="1013"/>
                  </a:lnTo>
                  <a:lnTo>
                    <a:pt x="625" y="1011"/>
                  </a:lnTo>
                  <a:lnTo>
                    <a:pt x="615" y="1009"/>
                  </a:lnTo>
                  <a:lnTo>
                    <a:pt x="605" y="1008"/>
                  </a:lnTo>
                  <a:lnTo>
                    <a:pt x="596" y="1007"/>
                  </a:lnTo>
                  <a:lnTo>
                    <a:pt x="586" y="1006"/>
                  </a:lnTo>
                  <a:lnTo>
                    <a:pt x="586" y="1199"/>
                  </a:lnTo>
                  <a:lnTo>
                    <a:pt x="594" y="1197"/>
                  </a:lnTo>
                  <a:lnTo>
                    <a:pt x="602" y="1196"/>
                  </a:lnTo>
                  <a:lnTo>
                    <a:pt x="611" y="1195"/>
                  </a:lnTo>
                  <a:lnTo>
                    <a:pt x="619" y="1194"/>
                  </a:lnTo>
                  <a:lnTo>
                    <a:pt x="628" y="1193"/>
                  </a:lnTo>
                  <a:lnTo>
                    <a:pt x="636" y="1192"/>
                  </a:lnTo>
                  <a:lnTo>
                    <a:pt x="645" y="1191"/>
                  </a:lnTo>
                  <a:lnTo>
                    <a:pt x="653" y="1190"/>
                  </a:lnTo>
                  <a:lnTo>
                    <a:pt x="654" y="1208"/>
                  </a:lnTo>
                  <a:lnTo>
                    <a:pt x="654" y="1236"/>
                  </a:lnTo>
                  <a:lnTo>
                    <a:pt x="655" y="1274"/>
                  </a:lnTo>
                  <a:lnTo>
                    <a:pt x="656" y="1325"/>
                  </a:lnTo>
                  <a:lnTo>
                    <a:pt x="654" y="1374"/>
                  </a:lnTo>
                  <a:lnTo>
                    <a:pt x="646" y="1425"/>
                  </a:lnTo>
                  <a:lnTo>
                    <a:pt x="635" y="1476"/>
                  </a:lnTo>
                  <a:lnTo>
                    <a:pt x="621" y="1524"/>
                  </a:lnTo>
                  <a:lnTo>
                    <a:pt x="607" y="1567"/>
                  </a:lnTo>
                  <a:lnTo>
                    <a:pt x="596" y="1600"/>
                  </a:lnTo>
                  <a:lnTo>
                    <a:pt x="587" y="1623"/>
                  </a:lnTo>
                  <a:lnTo>
                    <a:pt x="583" y="1632"/>
                  </a:lnTo>
                  <a:lnTo>
                    <a:pt x="575" y="1650"/>
                  </a:lnTo>
                  <a:lnTo>
                    <a:pt x="612" y="1651"/>
                  </a:lnTo>
                  <a:lnTo>
                    <a:pt x="558" y="1816"/>
                  </a:lnTo>
                  <a:lnTo>
                    <a:pt x="578" y="1816"/>
                  </a:lnTo>
                  <a:lnTo>
                    <a:pt x="461" y="2074"/>
                  </a:lnTo>
                  <a:lnTo>
                    <a:pt x="458" y="2075"/>
                  </a:lnTo>
                  <a:lnTo>
                    <a:pt x="455" y="2075"/>
                  </a:lnTo>
                  <a:lnTo>
                    <a:pt x="450" y="2075"/>
                  </a:lnTo>
                  <a:lnTo>
                    <a:pt x="447" y="2075"/>
                  </a:lnTo>
                  <a:lnTo>
                    <a:pt x="442" y="2075"/>
                  </a:lnTo>
                  <a:lnTo>
                    <a:pt x="438" y="2075"/>
                  </a:lnTo>
                  <a:lnTo>
                    <a:pt x="432" y="2075"/>
                  </a:lnTo>
                  <a:lnTo>
                    <a:pt x="428" y="2074"/>
                  </a:lnTo>
                  <a:lnTo>
                    <a:pt x="412" y="2070"/>
                  </a:lnTo>
                  <a:lnTo>
                    <a:pt x="398" y="2066"/>
                  </a:lnTo>
                  <a:lnTo>
                    <a:pt x="384" y="2061"/>
                  </a:lnTo>
                  <a:lnTo>
                    <a:pt x="372" y="2058"/>
                  </a:lnTo>
                  <a:lnTo>
                    <a:pt x="362" y="2057"/>
                  </a:lnTo>
                  <a:lnTo>
                    <a:pt x="353" y="2057"/>
                  </a:lnTo>
                  <a:lnTo>
                    <a:pt x="347" y="2061"/>
                  </a:lnTo>
                  <a:lnTo>
                    <a:pt x="343" y="2070"/>
                  </a:lnTo>
                  <a:lnTo>
                    <a:pt x="342" y="2082"/>
                  </a:lnTo>
                  <a:lnTo>
                    <a:pt x="345" y="2092"/>
                  </a:lnTo>
                  <a:lnTo>
                    <a:pt x="353" y="2101"/>
                  </a:lnTo>
                  <a:lnTo>
                    <a:pt x="364" y="2107"/>
                  </a:lnTo>
                  <a:lnTo>
                    <a:pt x="376" y="2113"/>
                  </a:lnTo>
                  <a:lnTo>
                    <a:pt x="392" y="2117"/>
                  </a:lnTo>
                  <a:lnTo>
                    <a:pt x="409" y="2119"/>
                  </a:lnTo>
                  <a:lnTo>
                    <a:pt x="426" y="2117"/>
                  </a:lnTo>
                  <a:lnTo>
                    <a:pt x="441" y="2115"/>
                  </a:lnTo>
                  <a:lnTo>
                    <a:pt x="455" y="2112"/>
                  </a:lnTo>
                  <a:lnTo>
                    <a:pt x="466" y="2110"/>
                  </a:lnTo>
                  <a:lnTo>
                    <a:pt x="474" y="2106"/>
                  </a:lnTo>
                  <a:lnTo>
                    <a:pt x="480" y="2104"/>
                  </a:lnTo>
                  <a:lnTo>
                    <a:pt x="485" y="2102"/>
                  </a:lnTo>
                  <a:lnTo>
                    <a:pt x="487" y="2101"/>
                  </a:lnTo>
                  <a:lnTo>
                    <a:pt x="488" y="2101"/>
                  </a:lnTo>
                  <a:lnTo>
                    <a:pt x="488" y="2116"/>
                  </a:lnTo>
                  <a:lnTo>
                    <a:pt x="509" y="2113"/>
                  </a:lnTo>
                  <a:lnTo>
                    <a:pt x="512" y="2110"/>
                  </a:lnTo>
                  <a:lnTo>
                    <a:pt x="517" y="2102"/>
                  </a:lnTo>
                  <a:lnTo>
                    <a:pt x="522" y="2092"/>
                  </a:lnTo>
                  <a:lnTo>
                    <a:pt x="523" y="2083"/>
                  </a:lnTo>
                  <a:lnTo>
                    <a:pt x="521" y="2078"/>
                  </a:lnTo>
                  <a:lnTo>
                    <a:pt x="518" y="2075"/>
                  </a:lnTo>
                  <a:lnTo>
                    <a:pt x="516" y="2072"/>
                  </a:lnTo>
                  <a:lnTo>
                    <a:pt x="514" y="2069"/>
                  </a:lnTo>
                  <a:lnTo>
                    <a:pt x="728" y="1812"/>
                  </a:lnTo>
                  <a:lnTo>
                    <a:pt x="1153" y="1802"/>
                  </a:lnTo>
                  <a:lnTo>
                    <a:pt x="1400" y="2076"/>
                  </a:lnTo>
                  <a:lnTo>
                    <a:pt x="1397" y="2079"/>
                  </a:lnTo>
                  <a:lnTo>
                    <a:pt x="1394" y="2083"/>
                  </a:lnTo>
                  <a:lnTo>
                    <a:pt x="1392" y="2086"/>
                  </a:lnTo>
                  <a:lnTo>
                    <a:pt x="1390" y="2091"/>
                  </a:lnTo>
                  <a:lnTo>
                    <a:pt x="1391" y="2100"/>
                  </a:lnTo>
                  <a:lnTo>
                    <a:pt x="1395" y="2110"/>
                  </a:lnTo>
                  <a:lnTo>
                    <a:pt x="1401" y="2117"/>
                  </a:lnTo>
                  <a:lnTo>
                    <a:pt x="1403" y="2121"/>
                  </a:lnTo>
                  <a:lnTo>
                    <a:pt x="1424" y="2123"/>
                  </a:lnTo>
                  <a:lnTo>
                    <a:pt x="1424" y="2108"/>
                  </a:lnTo>
                  <a:lnTo>
                    <a:pt x="1425" y="2108"/>
                  </a:lnTo>
                  <a:lnTo>
                    <a:pt x="1428" y="2110"/>
                  </a:lnTo>
                  <a:lnTo>
                    <a:pt x="1432" y="2112"/>
                  </a:lnTo>
                  <a:lnTo>
                    <a:pt x="1439" y="2114"/>
                  </a:lnTo>
                  <a:lnTo>
                    <a:pt x="1447" y="2117"/>
                  </a:lnTo>
                  <a:lnTo>
                    <a:pt x="1458" y="2120"/>
                  </a:lnTo>
                  <a:lnTo>
                    <a:pt x="1471" y="2123"/>
                  </a:lnTo>
                  <a:lnTo>
                    <a:pt x="1487" y="2125"/>
                  </a:lnTo>
                  <a:lnTo>
                    <a:pt x="1504" y="2126"/>
                  </a:lnTo>
                  <a:lnTo>
                    <a:pt x="1520" y="2125"/>
                  </a:lnTo>
                  <a:lnTo>
                    <a:pt x="1536" y="2121"/>
                  </a:lnTo>
                  <a:lnTo>
                    <a:pt x="1550" y="2115"/>
                  </a:lnTo>
                  <a:lnTo>
                    <a:pt x="1560" y="2108"/>
                  </a:lnTo>
                  <a:lnTo>
                    <a:pt x="1567" y="2100"/>
                  </a:lnTo>
                  <a:lnTo>
                    <a:pt x="1571" y="2089"/>
                  </a:lnTo>
                  <a:lnTo>
                    <a:pt x="1571" y="2078"/>
                  </a:lnTo>
                  <a:lnTo>
                    <a:pt x="1566" y="2069"/>
                  </a:lnTo>
                  <a:lnTo>
                    <a:pt x="1560" y="2065"/>
                  </a:lnTo>
                  <a:lnTo>
                    <a:pt x="1551" y="2065"/>
                  </a:lnTo>
                  <a:lnTo>
                    <a:pt x="1541" y="2066"/>
                  </a:lnTo>
                  <a:lnTo>
                    <a:pt x="1528" y="2069"/>
                  </a:lnTo>
                  <a:lnTo>
                    <a:pt x="1515" y="2074"/>
                  </a:lnTo>
                  <a:lnTo>
                    <a:pt x="1500" y="2078"/>
                  </a:lnTo>
                  <a:lnTo>
                    <a:pt x="1485" y="2082"/>
                  </a:lnTo>
                  <a:lnTo>
                    <a:pt x="1476" y="2083"/>
                  </a:lnTo>
                  <a:lnTo>
                    <a:pt x="1467" y="2083"/>
                  </a:lnTo>
                  <a:lnTo>
                    <a:pt x="1459" y="2083"/>
                  </a:lnTo>
                  <a:lnTo>
                    <a:pt x="1452" y="2082"/>
                  </a:lnTo>
                  <a:lnTo>
                    <a:pt x="1447" y="2081"/>
                  </a:lnTo>
                  <a:lnTo>
                    <a:pt x="1441" y="2079"/>
                  </a:lnTo>
                  <a:lnTo>
                    <a:pt x="1437" y="2078"/>
                  </a:lnTo>
                  <a:lnTo>
                    <a:pt x="1432" y="2076"/>
                  </a:lnTo>
                  <a:lnTo>
                    <a:pt x="1301" y="1797"/>
                  </a:lnTo>
                  <a:lnTo>
                    <a:pt x="1329" y="1797"/>
                  </a:lnTo>
                  <a:lnTo>
                    <a:pt x="1278" y="1666"/>
                  </a:lnTo>
                  <a:lnTo>
                    <a:pt x="1325" y="1668"/>
                  </a:lnTo>
                  <a:lnTo>
                    <a:pt x="1312" y="1646"/>
                  </a:lnTo>
                  <a:lnTo>
                    <a:pt x="1308" y="1638"/>
                  </a:lnTo>
                  <a:lnTo>
                    <a:pt x="1298" y="1618"/>
                  </a:lnTo>
                  <a:lnTo>
                    <a:pt x="1286" y="1588"/>
                  </a:lnTo>
                  <a:lnTo>
                    <a:pt x="1273" y="1550"/>
                  </a:lnTo>
                  <a:lnTo>
                    <a:pt x="1263" y="1506"/>
                  </a:lnTo>
                  <a:lnTo>
                    <a:pt x="1259" y="1459"/>
                  </a:lnTo>
                  <a:lnTo>
                    <a:pt x="1263" y="1411"/>
                  </a:lnTo>
                  <a:lnTo>
                    <a:pt x="1279" y="1365"/>
                  </a:lnTo>
                  <a:lnTo>
                    <a:pt x="1295" y="1330"/>
                  </a:lnTo>
                  <a:lnTo>
                    <a:pt x="1306" y="1297"/>
                  </a:lnTo>
                  <a:lnTo>
                    <a:pt x="1312" y="1268"/>
                  </a:lnTo>
                  <a:lnTo>
                    <a:pt x="1315" y="1242"/>
                  </a:lnTo>
                  <a:lnTo>
                    <a:pt x="1316" y="1219"/>
                  </a:lnTo>
                  <a:lnTo>
                    <a:pt x="1314" y="1199"/>
                  </a:lnTo>
                  <a:lnTo>
                    <a:pt x="1310" y="1183"/>
                  </a:lnTo>
                  <a:lnTo>
                    <a:pt x="1307" y="1170"/>
                  </a:lnTo>
                  <a:lnTo>
                    <a:pt x="1354" y="1172"/>
                  </a:lnTo>
                  <a:lnTo>
                    <a:pt x="1399" y="1174"/>
                  </a:lnTo>
                  <a:lnTo>
                    <a:pt x="1442" y="1176"/>
                  </a:lnTo>
                  <a:lnTo>
                    <a:pt x="1485" y="1178"/>
                  </a:lnTo>
                  <a:lnTo>
                    <a:pt x="1524" y="1182"/>
                  </a:lnTo>
                  <a:lnTo>
                    <a:pt x="1561" y="1184"/>
                  </a:lnTo>
                  <a:lnTo>
                    <a:pt x="1595" y="1186"/>
                  </a:lnTo>
                  <a:lnTo>
                    <a:pt x="1628" y="1189"/>
                  </a:lnTo>
                  <a:lnTo>
                    <a:pt x="1657" y="1191"/>
                  </a:lnTo>
                  <a:lnTo>
                    <a:pt x="1683" y="1193"/>
                  </a:lnTo>
                  <a:lnTo>
                    <a:pt x="1705" y="1195"/>
                  </a:lnTo>
                  <a:lnTo>
                    <a:pt x="1724" y="1196"/>
                  </a:lnTo>
                  <a:lnTo>
                    <a:pt x="1739" y="1197"/>
                  </a:lnTo>
                  <a:lnTo>
                    <a:pt x="1750" y="1199"/>
                  </a:lnTo>
                  <a:lnTo>
                    <a:pt x="1758" y="1200"/>
                  </a:lnTo>
                  <a:lnTo>
                    <a:pt x="1760" y="1200"/>
                  </a:lnTo>
                  <a:lnTo>
                    <a:pt x="1773" y="1201"/>
                  </a:lnTo>
                  <a:lnTo>
                    <a:pt x="1780" y="1139"/>
                  </a:lnTo>
                  <a:lnTo>
                    <a:pt x="1782" y="1139"/>
                  </a:lnTo>
                  <a:lnTo>
                    <a:pt x="1783" y="1139"/>
                  </a:lnTo>
                  <a:lnTo>
                    <a:pt x="1785" y="1139"/>
                  </a:lnTo>
                  <a:lnTo>
                    <a:pt x="1787" y="1139"/>
                  </a:lnTo>
                  <a:lnTo>
                    <a:pt x="1798" y="1139"/>
                  </a:lnTo>
                  <a:lnTo>
                    <a:pt x="1810" y="1138"/>
                  </a:lnTo>
                  <a:lnTo>
                    <a:pt x="1820" y="1136"/>
                  </a:lnTo>
                  <a:lnTo>
                    <a:pt x="1831" y="1133"/>
                  </a:lnTo>
                  <a:lnTo>
                    <a:pt x="1840" y="1129"/>
                  </a:lnTo>
                  <a:lnTo>
                    <a:pt x="1849" y="1125"/>
                  </a:lnTo>
                  <a:lnTo>
                    <a:pt x="1856" y="1120"/>
                  </a:lnTo>
                  <a:lnTo>
                    <a:pt x="1863" y="1115"/>
                  </a:lnTo>
                  <a:lnTo>
                    <a:pt x="1868" y="1109"/>
                  </a:lnTo>
                  <a:lnTo>
                    <a:pt x="1872" y="1103"/>
                  </a:lnTo>
                  <a:lnTo>
                    <a:pt x="1873" y="1097"/>
                  </a:lnTo>
                  <a:lnTo>
                    <a:pt x="1874" y="1090"/>
                  </a:lnTo>
                  <a:lnTo>
                    <a:pt x="1873" y="1083"/>
                  </a:lnTo>
                  <a:lnTo>
                    <a:pt x="1872" y="1077"/>
                  </a:lnTo>
                  <a:lnTo>
                    <a:pt x="1868" y="1071"/>
                  </a:lnTo>
                  <a:lnTo>
                    <a:pt x="1863" y="10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1175" y="1634"/>
              <a:ext cx="37" cy="15"/>
            </a:xfrm>
            <a:custGeom>
              <a:avLst/>
              <a:gdLst/>
              <a:ahLst/>
              <a:cxnLst>
                <a:cxn ang="0">
                  <a:pos x="111" y="22"/>
                </a:cxn>
                <a:cxn ang="0">
                  <a:pos x="110" y="26"/>
                </a:cxn>
                <a:cxn ang="0">
                  <a:pos x="107" y="29"/>
                </a:cxn>
                <a:cxn ang="0">
                  <a:pos x="102" y="34"/>
                </a:cxn>
                <a:cxn ang="0">
                  <a:pos x="96" y="37"/>
                </a:cxn>
                <a:cxn ang="0">
                  <a:pos x="88" y="40"/>
                </a:cxn>
                <a:cxn ang="0">
                  <a:pos x="78" y="43"/>
                </a:cxn>
                <a:cxn ang="0">
                  <a:pos x="68" y="44"/>
                </a:cxn>
                <a:cxn ang="0">
                  <a:pos x="56" y="45"/>
                </a:cxn>
                <a:cxn ang="0">
                  <a:pos x="47" y="45"/>
                </a:cxn>
                <a:cxn ang="0">
                  <a:pos x="38" y="44"/>
                </a:cxn>
                <a:cxn ang="0">
                  <a:pos x="30" y="41"/>
                </a:cxn>
                <a:cxn ang="0">
                  <a:pos x="24" y="40"/>
                </a:cxn>
                <a:cxn ang="0">
                  <a:pos x="17" y="38"/>
                </a:cxn>
                <a:cxn ang="0">
                  <a:pos x="11" y="36"/>
                </a:cxn>
                <a:cxn ang="0">
                  <a:pos x="7" y="33"/>
                </a:cxn>
                <a:cxn ang="0">
                  <a:pos x="3" y="30"/>
                </a:cxn>
                <a:cxn ang="0">
                  <a:pos x="2" y="28"/>
                </a:cxn>
                <a:cxn ang="0">
                  <a:pos x="1" y="27"/>
                </a:cxn>
                <a:cxn ang="0">
                  <a:pos x="0" y="25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2" y="17"/>
                </a:cxn>
                <a:cxn ang="0">
                  <a:pos x="3" y="16"/>
                </a:cxn>
                <a:cxn ang="0">
                  <a:pos x="7" y="12"/>
                </a:cxn>
                <a:cxn ang="0">
                  <a:pos x="11" y="10"/>
                </a:cxn>
                <a:cxn ang="0">
                  <a:pos x="17" y="7"/>
                </a:cxn>
                <a:cxn ang="0">
                  <a:pos x="24" y="5"/>
                </a:cxn>
                <a:cxn ang="0">
                  <a:pos x="30" y="3"/>
                </a:cxn>
                <a:cxn ang="0">
                  <a:pos x="38" y="1"/>
                </a:cxn>
                <a:cxn ang="0">
                  <a:pos x="47" y="0"/>
                </a:cxn>
                <a:cxn ang="0">
                  <a:pos x="56" y="0"/>
                </a:cxn>
                <a:cxn ang="0">
                  <a:pos x="65" y="0"/>
                </a:cxn>
                <a:cxn ang="0">
                  <a:pos x="73" y="1"/>
                </a:cxn>
                <a:cxn ang="0">
                  <a:pos x="81" y="3"/>
                </a:cxn>
                <a:cxn ang="0">
                  <a:pos x="88" y="5"/>
                </a:cxn>
                <a:cxn ang="0">
                  <a:pos x="94" y="7"/>
                </a:cxn>
                <a:cxn ang="0">
                  <a:pos x="100" y="10"/>
                </a:cxn>
                <a:cxn ang="0">
                  <a:pos x="104" y="12"/>
                </a:cxn>
                <a:cxn ang="0">
                  <a:pos x="107" y="16"/>
                </a:cxn>
                <a:cxn ang="0">
                  <a:pos x="109" y="17"/>
                </a:cxn>
                <a:cxn ang="0">
                  <a:pos x="110" y="19"/>
                </a:cxn>
                <a:cxn ang="0">
                  <a:pos x="111" y="20"/>
                </a:cxn>
                <a:cxn ang="0">
                  <a:pos x="111" y="22"/>
                </a:cxn>
              </a:cxnLst>
              <a:rect l="0" t="0" r="r" b="b"/>
              <a:pathLst>
                <a:path w="111" h="45">
                  <a:moveTo>
                    <a:pt x="111" y="22"/>
                  </a:moveTo>
                  <a:lnTo>
                    <a:pt x="110" y="26"/>
                  </a:lnTo>
                  <a:lnTo>
                    <a:pt x="107" y="29"/>
                  </a:lnTo>
                  <a:lnTo>
                    <a:pt x="102" y="34"/>
                  </a:lnTo>
                  <a:lnTo>
                    <a:pt x="96" y="37"/>
                  </a:lnTo>
                  <a:lnTo>
                    <a:pt x="88" y="40"/>
                  </a:lnTo>
                  <a:lnTo>
                    <a:pt x="78" y="43"/>
                  </a:lnTo>
                  <a:lnTo>
                    <a:pt x="68" y="44"/>
                  </a:lnTo>
                  <a:lnTo>
                    <a:pt x="56" y="45"/>
                  </a:lnTo>
                  <a:lnTo>
                    <a:pt x="47" y="45"/>
                  </a:lnTo>
                  <a:lnTo>
                    <a:pt x="38" y="44"/>
                  </a:lnTo>
                  <a:lnTo>
                    <a:pt x="30" y="41"/>
                  </a:lnTo>
                  <a:lnTo>
                    <a:pt x="24" y="40"/>
                  </a:lnTo>
                  <a:lnTo>
                    <a:pt x="17" y="38"/>
                  </a:lnTo>
                  <a:lnTo>
                    <a:pt x="11" y="36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2" y="28"/>
                  </a:lnTo>
                  <a:lnTo>
                    <a:pt x="1" y="27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7" y="12"/>
                  </a:lnTo>
                  <a:lnTo>
                    <a:pt x="11" y="10"/>
                  </a:lnTo>
                  <a:lnTo>
                    <a:pt x="17" y="7"/>
                  </a:lnTo>
                  <a:lnTo>
                    <a:pt x="24" y="5"/>
                  </a:lnTo>
                  <a:lnTo>
                    <a:pt x="30" y="3"/>
                  </a:lnTo>
                  <a:lnTo>
                    <a:pt x="38" y="1"/>
                  </a:lnTo>
                  <a:lnTo>
                    <a:pt x="47" y="0"/>
                  </a:lnTo>
                  <a:lnTo>
                    <a:pt x="56" y="0"/>
                  </a:lnTo>
                  <a:lnTo>
                    <a:pt x="65" y="0"/>
                  </a:lnTo>
                  <a:lnTo>
                    <a:pt x="73" y="1"/>
                  </a:lnTo>
                  <a:lnTo>
                    <a:pt x="81" y="3"/>
                  </a:lnTo>
                  <a:lnTo>
                    <a:pt x="88" y="5"/>
                  </a:lnTo>
                  <a:lnTo>
                    <a:pt x="94" y="7"/>
                  </a:lnTo>
                  <a:lnTo>
                    <a:pt x="100" y="10"/>
                  </a:lnTo>
                  <a:lnTo>
                    <a:pt x="104" y="12"/>
                  </a:lnTo>
                  <a:lnTo>
                    <a:pt x="107" y="16"/>
                  </a:lnTo>
                  <a:lnTo>
                    <a:pt x="109" y="17"/>
                  </a:lnTo>
                  <a:lnTo>
                    <a:pt x="110" y="19"/>
                  </a:lnTo>
                  <a:lnTo>
                    <a:pt x="111" y="20"/>
                  </a:lnTo>
                  <a:lnTo>
                    <a:pt x="111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869" y="1592"/>
              <a:ext cx="25" cy="24"/>
            </a:xfrm>
            <a:custGeom>
              <a:avLst/>
              <a:gdLst/>
              <a:ahLst/>
              <a:cxnLst>
                <a:cxn ang="0">
                  <a:pos x="74" y="13"/>
                </a:cxn>
                <a:cxn ang="0">
                  <a:pos x="70" y="20"/>
                </a:cxn>
                <a:cxn ang="0">
                  <a:pos x="65" y="29"/>
                </a:cxn>
                <a:cxn ang="0">
                  <a:pos x="58" y="38"/>
                </a:cxn>
                <a:cxn ang="0">
                  <a:pos x="50" y="47"/>
                </a:cxn>
                <a:cxn ang="0">
                  <a:pos x="41" y="56"/>
                </a:cxn>
                <a:cxn ang="0">
                  <a:pos x="31" y="62"/>
                </a:cxn>
                <a:cxn ang="0">
                  <a:pos x="20" y="68"/>
                </a:cxn>
                <a:cxn ang="0">
                  <a:pos x="9" y="70"/>
                </a:cxn>
                <a:cxn ang="0">
                  <a:pos x="7" y="70"/>
                </a:cxn>
                <a:cxn ang="0">
                  <a:pos x="6" y="70"/>
                </a:cxn>
                <a:cxn ang="0">
                  <a:pos x="4" y="70"/>
                </a:cxn>
                <a:cxn ang="0">
                  <a:pos x="3" y="69"/>
                </a:cxn>
                <a:cxn ang="0">
                  <a:pos x="0" y="59"/>
                </a:cxn>
                <a:cxn ang="0">
                  <a:pos x="0" y="42"/>
                </a:cxn>
                <a:cxn ang="0">
                  <a:pos x="2" y="22"/>
                </a:cxn>
                <a:cxn ang="0">
                  <a:pos x="7" y="0"/>
                </a:cxn>
                <a:cxn ang="0">
                  <a:pos x="76" y="10"/>
                </a:cxn>
                <a:cxn ang="0">
                  <a:pos x="75" y="11"/>
                </a:cxn>
                <a:cxn ang="0">
                  <a:pos x="75" y="12"/>
                </a:cxn>
                <a:cxn ang="0">
                  <a:pos x="74" y="13"/>
                </a:cxn>
                <a:cxn ang="0">
                  <a:pos x="74" y="13"/>
                </a:cxn>
              </a:cxnLst>
              <a:rect l="0" t="0" r="r" b="b"/>
              <a:pathLst>
                <a:path w="76" h="70">
                  <a:moveTo>
                    <a:pt x="74" y="13"/>
                  </a:moveTo>
                  <a:lnTo>
                    <a:pt x="70" y="20"/>
                  </a:lnTo>
                  <a:lnTo>
                    <a:pt x="65" y="29"/>
                  </a:lnTo>
                  <a:lnTo>
                    <a:pt x="58" y="38"/>
                  </a:lnTo>
                  <a:lnTo>
                    <a:pt x="50" y="47"/>
                  </a:lnTo>
                  <a:lnTo>
                    <a:pt x="41" y="56"/>
                  </a:lnTo>
                  <a:lnTo>
                    <a:pt x="31" y="62"/>
                  </a:lnTo>
                  <a:lnTo>
                    <a:pt x="20" y="68"/>
                  </a:lnTo>
                  <a:lnTo>
                    <a:pt x="9" y="70"/>
                  </a:lnTo>
                  <a:lnTo>
                    <a:pt x="7" y="70"/>
                  </a:lnTo>
                  <a:lnTo>
                    <a:pt x="6" y="70"/>
                  </a:lnTo>
                  <a:lnTo>
                    <a:pt x="4" y="70"/>
                  </a:lnTo>
                  <a:lnTo>
                    <a:pt x="3" y="69"/>
                  </a:lnTo>
                  <a:lnTo>
                    <a:pt x="0" y="59"/>
                  </a:lnTo>
                  <a:lnTo>
                    <a:pt x="0" y="42"/>
                  </a:lnTo>
                  <a:lnTo>
                    <a:pt x="2" y="22"/>
                  </a:lnTo>
                  <a:lnTo>
                    <a:pt x="7" y="0"/>
                  </a:lnTo>
                  <a:lnTo>
                    <a:pt x="76" y="10"/>
                  </a:lnTo>
                  <a:lnTo>
                    <a:pt x="75" y="11"/>
                  </a:lnTo>
                  <a:lnTo>
                    <a:pt x="75" y="12"/>
                  </a:lnTo>
                  <a:lnTo>
                    <a:pt x="74" y="13"/>
                  </a:lnTo>
                  <a:lnTo>
                    <a:pt x="74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902" y="1597"/>
              <a:ext cx="42" cy="34"/>
            </a:xfrm>
            <a:custGeom>
              <a:avLst/>
              <a:gdLst/>
              <a:ahLst/>
              <a:cxnLst>
                <a:cxn ang="0">
                  <a:pos x="59" y="103"/>
                </a:cxn>
                <a:cxn ang="0">
                  <a:pos x="50" y="100"/>
                </a:cxn>
                <a:cxn ang="0">
                  <a:pos x="42" y="92"/>
                </a:cxn>
                <a:cxn ang="0">
                  <a:pos x="33" y="81"/>
                </a:cxn>
                <a:cxn ang="0">
                  <a:pos x="25" y="66"/>
                </a:cxn>
                <a:cxn ang="0">
                  <a:pos x="18" y="52"/>
                </a:cxn>
                <a:cxn ang="0">
                  <a:pos x="12" y="35"/>
                </a:cxn>
                <a:cxn ang="0">
                  <a:pos x="5" y="19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27" y="19"/>
                </a:cxn>
                <a:cxn ang="0">
                  <a:pos x="126" y="24"/>
                </a:cxn>
                <a:cxn ang="0">
                  <a:pos x="123" y="26"/>
                </a:cxn>
                <a:cxn ang="0">
                  <a:pos x="122" y="28"/>
                </a:cxn>
                <a:cxn ang="0">
                  <a:pos x="122" y="29"/>
                </a:cxn>
                <a:cxn ang="0">
                  <a:pos x="117" y="41"/>
                </a:cxn>
                <a:cxn ang="0">
                  <a:pos x="109" y="55"/>
                </a:cxn>
                <a:cxn ang="0">
                  <a:pos x="101" y="67"/>
                </a:cxn>
                <a:cxn ang="0">
                  <a:pos x="92" y="80"/>
                </a:cxn>
                <a:cxn ang="0">
                  <a:pos x="83" y="90"/>
                </a:cxn>
                <a:cxn ang="0">
                  <a:pos x="74" y="97"/>
                </a:cxn>
                <a:cxn ang="0">
                  <a:pos x="66" y="102"/>
                </a:cxn>
                <a:cxn ang="0">
                  <a:pos x="59" y="103"/>
                </a:cxn>
              </a:cxnLst>
              <a:rect l="0" t="0" r="r" b="b"/>
              <a:pathLst>
                <a:path w="127" h="103">
                  <a:moveTo>
                    <a:pt x="59" y="103"/>
                  </a:moveTo>
                  <a:lnTo>
                    <a:pt x="50" y="100"/>
                  </a:lnTo>
                  <a:lnTo>
                    <a:pt x="42" y="92"/>
                  </a:lnTo>
                  <a:lnTo>
                    <a:pt x="33" y="81"/>
                  </a:lnTo>
                  <a:lnTo>
                    <a:pt x="25" y="66"/>
                  </a:lnTo>
                  <a:lnTo>
                    <a:pt x="18" y="52"/>
                  </a:lnTo>
                  <a:lnTo>
                    <a:pt x="12" y="35"/>
                  </a:lnTo>
                  <a:lnTo>
                    <a:pt x="5" y="19"/>
                  </a:lnTo>
                  <a:lnTo>
                    <a:pt x="0" y="3"/>
                  </a:lnTo>
                  <a:lnTo>
                    <a:pt x="0" y="0"/>
                  </a:lnTo>
                  <a:lnTo>
                    <a:pt x="127" y="19"/>
                  </a:lnTo>
                  <a:lnTo>
                    <a:pt x="126" y="24"/>
                  </a:lnTo>
                  <a:lnTo>
                    <a:pt x="123" y="26"/>
                  </a:lnTo>
                  <a:lnTo>
                    <a:pt x="122" y="28"/>
                  </a:lnTo>
                  <a:lnTo>
                    <a:pt x="122" y="29"/>
                  </a:lnTo>
                  <a:lnTo>
                    <a:pt x="117" y="41"/>
                  </a:lnTo>
                  <a:lnTo>
                    <a:pt x="109" y="55"/>
                  </a:lnTo>
                  <a:lnTo>
                    <a:pt x="101" y="67"/>
                  </a:lnTo>
                  <a:lnTo>
                    <a:pt x="92" y="80"/>
                  </a:lnTo>
                  <a:lnTo>
                    <a:pt x="83" y="90"/>
                  </a:lnTo>
                  <a:lnTo>
                    <a:pt x="74" y="97"/>
                  </a:lnTo>
                  <a:lnTo>
                    <a:pt x="66" y="102"/>
                  </a:lnTo>
                  <a:lnTo>
                    <a:pt x="59" y="1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950" y="1604"/>
              <a:ext cx="37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" y="16"/>
                </a:cxn>
                <a:cxn ang="0">
                  <a:pos x="107" y="28"/>
                </a:cxn>
                <a:cxn ang="0">
                  <a:pos x="101" y="41"/>
                </a:cxn>
                <a:cxn ang="0">
                  <a:pos x="95" y="53"/>
                </a:cxn>
                <a:cxn ang="0">
                  <a:pos x="88" y="65"/>
                </a:cxn>
                <a:cxn ang="0">
                  <a:pos x="80" y="75"/>
                </a:cxn>
                <a:cxn ang="0">
                  <a:pos x="73" y="83"/>
                </a:cxn>
                <a:cxn ang="0">
                  <a:pos x="66" y="89"/>
                </a:cxn>
                <a:cxn ang="0">
                  <a:pos x="58" y="91"/>
                </a:cxn>
                <a:cxn ang="0">
                  <a:pos x="50" y="90"/>
                </a:cxn>
                <a:cxn ang="0">
                  <a:pos x="42" y="84"/>
                </a:cxn>
                <a:cxn ang="0">
                  <a:pos x="34" y="75"/>
                </a:cxn>
                <a:cxn ang="0">
                  <a:pos x="27" y="64"/>
                </a:cxn>
                <a:cxn ang="0">
                  <a:pos x="19" y="51"/>
                </a:cxn>
                <a:cxn ang="0">
                  <a:pos x="13" y="37"/>
                </a:cxn>
                <a:cxn ang="0">
                  <a:pos x="6" y="24"/>
                </a:cxn>
                <a:cxn ang="0">
                  <a:pos x="2" y="10"/>
                </a:cxn>
                <a:cxn ang="0">
                  <a:pos x="0" y="0"/>
                </a:cxn>
              </a:cxnLst>
              <a:rect l="0" t="0" r="r" b="b"/>
              <a:pathLst>
                <a:path w="112" h="91">
                  <a:moveTo>
                    <a:pt x="0" y="0"/>
                  </a:moveTo>
                  <a:lnTo>
                    <a:pt x="112" y="16"/>
                  </a:lnTo>
                  <a:lnTo>
                    <a:pt x="107" y="28"/>
                  </a:lnTo>
                  <a:lnTo>
                    <a:pt x="101" y="41"/>
                  </a:lnTo>
                  <a:lnTo>
                    <a:pt x="95" y="53"/>
                  </a:lnTo>
                  <a:lnTo>
                    <a:pt x="88" y="65"/>
                  </a:lnTo>
                  <a:lnTo>
                    <a:pt x="80" y="75"/>
                  </a:lnTo>
                  <a:lnTo>
                    <a:pt x="73" y="83"/>
                  </a:lnTo>
                  <a:lnTo>
                    <a:pt x="66" y="89"/>
                  </a:lnTo>
                  <a:lnTo>
                    <a:pt x="58" y="91"/>
                  </a:lnTo>
                  <a:lnTo>
                    <a:pt x="50" y="90"/>
                  </a:lnTo>
                  <a:lnTo>
                    <a:pt x="42" y="84"/>
                  </a:lnTo>
                  <a:lnTo>
                    <a:pt x="34" y="75"/>
                  </a:lnTo>
                  <a:lnTo>
                    <a:pt x="27" y="64"/>
                  </a:lnTo>
                  <a:lnTo>
                    <a:pt x="19" y="51"/>
                  </a:lnTo>
                  <a:lnTo>
                    <a:pt x="13" y="37"/>
                  </a:lnTo>
                  <a:lnTo>
                    <a:pt x="6" y="24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951" y="1419"/>
              <a:ext cx="53" cy="45"/>
            </a:xfrm>
            <a:custGeom>
              <a:avLst/>
              <a:gdLst/>
              <a:ahLst/>
              <a:cxnLst>
                <a:cxn ang="0">
                  <a:pos x="8" y="80"/>
                </a:cxn>
                <a:cxn ang="0">
                  <a:pos x="7" y="78"/>
                </a:cxn>
                <a:cxn ang="0">
                  <a:pos x="4" y="75"/>
                </a:cxn>
                <a:cxn ang="0">
                  <a:pos x="2" y="73"/>
                </a:cxn>
                <a:cxn ang="0">
                  <a:pos x="0" y="72"/>
                </a:cxn>
                <a:cxn ang="0">
                  <a:pos x="0" y="60"/>
                </a:cxn>
                <a:cxn ang="0">
                  <a:pos x="3" y="47"/>
                </a:cxn>
                <a:cxn ang="0">
                  <a:pos x="9" y="36"/>
                </a:cxn>
                <a:cxn ang="0">
                  <a:pos x="17" y="26"/>
                </a:cxn>
                <a:cxn ang="0">
                  <a:pos x="26" y="18"/>
                </a:cxn>
                <a:cxn ang="0">
                  <a:pos x="37" y="10"/>
                </a:cxn>
                <a:cxn ang="0">
                  <a:pos x="49" y="5"/>
                </a:cxn>
                <a:cxn ang="0">
                  <a:pos x="64" y="1"/>
                </a:cxn>
                <a:cxn ang="0">
                  <a:pos x="79" y="0"/>
                </a:cxn>
                <a:cxn ang="0">
                  <a:pos x="95" y="1"/>
                </a:cxn>
                <a:cxn ang="0">
                  <a:pos x="111" y="6"/>
                </a:cxn>
                <a:cxn ang="0">
                  <a:pos x="124" y="12"/>
                </a:cxn>
                <a:cxn ang="0">
                  <a:pos x="135" y="20"/>
                </a:cxn>
                <a:cxn ang="0">
                  <a:pos x="145" y="31"/>
                </a:cxn>
                <a:cxn ang="0">
                  <a:pos x="153" y="42"/>
                </a:cxn>
                <a:cxn ang="0">
                  <a:pos x="158" y="55"/>
                </a:cxn>
                <a:cxn ang="0">
                  <a:pos x="159" y="69"/>
                </a:cxn>
                <a:cxn ang="0">
                  <a:pos x="158" y="82"/>
                </a:cxn>
                <a:cxn ang="0">
                  <a:pos x="152" y="94"/>
                </a:cxn>
                <a:cxn ang="0">
                  <a:pos x="145" y="106"/>
                </a:cxn>
                <a:cxn ang="0">
                  <a:pos x="135" y="116"/>
                </a:cxn>
                <a:cxn ang="0">
                  <a:pos x="123" y="125"/>
                </a:cxn>
                <a:cxn ang="0">
                  <a:pos x="110" y="130"/>
                </a:cxn>
                <a:cxn ang="0">
                  <a:pos x="94" y="135"/>
                </a:cxn>
                <a:cxn ang="0">
                  <a:pos x="79" y="136"/>
                </a:cxn>
                <a:cxn ang="0">
                  <a:pos x="65" y="135"/>
                </a:cxn>
                <a:cxn ang="0">
                  <a:pos x="51" y="131"/>
                </a:cxn>
                <a:cxn ang="0">
                  <a:pos x="39" y="127"/>
                </a:cxn>
                <a:cxn ang="0">
                  <a:pos x="27" y="119"/>
                </a:cxn>
                <a:cxn ang="0">
                  <a:pos x="17" y="110"/>
                </a:cxn>
                <a:cxn ang="0">
                  <a:pos x="9" y="100"/>
                </a:cxn>
                <a:cxn ang="0">
                  <a:pos x="3" y="89"/>
                </a:cxn>
                <a:cxn ang="0">
                  <a:pos x="5" y="87"/>
                </a:cxn>
                <a:cxn ang="0">
                  <a:pos x="8" y="84"/>
                </a:cxn>
                <a:cxn ang="0">
                  <a:pos x="8" y="82"/>
                </a:cxn>
                <a:cxn ang="0">
                  <a:pos x="8" y="80"/>
                </a:cxn>
                <a:cxn ang="0">
                  <a:pos x="8" y="80"/>
                </a:cxn>
              </a:cxnLst>
              <a:rect l="0" t="0" r="r" b="b"/>
              <a:pathLst>
                <a:path w="159" h="136">
                  <a:moveTo>
                    <a:pt x="8" y="80"/>
                  </a:moveTo>
                  <a:lnTo>
                    <a:pt x="7" y="78"/>
                  </a:lnTo>
                  <a:lnTo>
                    <a:pt x="4" y="75"/>
                  </a:lnTo>
                  <a:lnTo>
                    <a:pt x="2" y="73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3" y="47"/>
                  </a:lnTo>
                  <a:lnTo>
                    <a:pt x="9" y="36"/>
                  </a:lnTo>
                  <a:lnTo>
                    <a:pt x="17" y="26"/>
                  </a:lnTo>
                  <a:lnTo>
                    <a:pt x="26" y="18"/>
                  </a:lnTo>
                  <a:lnTo>
                    <a:pt x="37" y="10"/>
                  </a:lnTo>
                  <a:lnTo>
                    <a:pt x="49" y="5"/>
                  </a:lnTo>
                  <a:lnTo>
                    <a:pt x="64" y="1"/>
                  </a:lnTo>
                  <a:lnTo>
                    <a:pt x="79" y="0"/>
                  </a:lnTo>
                  <a:lnTo>
                    <a:pt x="95" y="1"/>
                  </a:lnTo>
                  <a:lnTo>
                    <a:pt x="111" y="6"/>
                  </a:lnTo>
                  <a:lnTo>
                    <a:pt x="124" y="12"/>
                  </a:lnTo>
                  <a:lnTo>
                    <a:pt x="135" y="20"/>
                  </a:lnTo>
                  <a:lnTo>
                    <a:pt x="145" y="31"/>
                  </a:lnTo>
                  <a:lnTo>
                    <a:pt x="153" y="42"/>
                  </a:lnTo>
                  <a:lnTo>
                    <a:pt x="158" y="55"/>
                  </a:lnTo>
                  <a:lnTo>
                    <a:pt x="159" y="69"/>
                  </a:lnTo>
                  <a:lnTo>
                    <a:pt x="158" y="82"/>
                  </a:lnTo>
                  <a:lnTo>
                    <a:pt x="152" y="94"/>
                  </a:lnTo>
                  <a:lnTo>
                    <a:pt x="145" y="106"/>
                  </a:lnTo>
                  <a:lnTo>
                    <a:pt x="135" y="116"/>
                  </a:lnTo>
                  <a:lnTo>
                    <a:pt x="123" y="125"/>
                  </a:lnTo>
                  <a:lnTo>
                    <a:pt x="110" y="130"/>
                  </a:lnTo>
                  <a:lnTo>
                    <a:pt x="94" y="135"/>
                  </a:lnTo>
                  <a:lnTo>
                    <a:pt x="79" y="136"/>
                  </a:lnTo>
                  <a:lnTo>
                    <a:pt x="65" y="135"/>
                  </a:lnTo>
                  <a:lnTo>
                    <a:pt x="51" y="131"/>
                  </a:lnTo>
                  <a:lnTo>
                    <a:pt x="39" y="127"/>
                  </a:lnTo>
                  <a:lnTo>
                    <a:pt x="27" y="119"/>
                  </a:lnTo>
                  <a:lnTo>
                    <a:pt x="17" y="110"/>
                  </a:lnTo>
                  <a:lnTo>
                    <a:pt x="9" y="100"/>
                  </a:lnTo>
                  <a:lnTo>
                    <a:pt x="3" y="89"/>
                  </a:lnTo>
                  <a:lnTo>
                    <a:pt x="5" y="87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8" y="80"/>
                  </a:lnTo>
                  <a:lnTo>
                    <a:pt x="8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772" y="1315"/>
              <a:ext cx="211" cy="142"/>
            </a:xfrm>
            <a:custGeom>
              <a:avLst/>
              <a:gdLst/>
              <a:ahLst/>
              <a:cxnLst>
                <a:cxn ang="0">
                  <a:pos x="19" y="274"/>
                </a:cxn>
                <a:cxn ang="0">
                  <a:pos x="4" y="232"/>
                </a:cxn>
                <a:cxn ang="0">
                  <a:pos x="1" y="189"/>
                </a:cxn>
                <a:cxn ang="0">
                  <a:pos x="13" y="149"/>
                </a:cxn>
                <a:cxn ang="0">
                  <a:pos x="36" y="111"/>
                </a:cxn>
                <a:cxn ang="0">
                  <a:pos x="70" y="78"/>
                </a:cxn>
                <a:cxn ang="0">
                  <a:pos x="111" y="51"/>
                </a:cxn>
                <a:cxn ang="0">
                  <a:pos x="159" y="29"/>
                </a:cxn>
                <a:cxn ang="0">
                  <a:pos x="212" y="13"/>
                </a:cxn>
                <a:cxn ang="0">
                  <a:pos x="267" y="3"/>
                </a:cxn>
                <a:cxn ang="0">
                  <a:pos x="321" y="0"/>
                </a:cxn>
                <a:cxn ang="0">
                  <a:pos x="376" y="3"/>
                </a:cxn>
                <a:cxn ang="0">
                  <a:pos x="428" y="15"/>
                </a:cxn>
                <a:cxn ang="0">
                  <a:pos x="462" y="28"/>
                </a:cxn>
                <a:cxn ang="0">
                  <a:pos x="490" y="44"/>
                </a:cxn>
                <a:cxn ang="0">
                  <a:pos x="511" y="64"/>
                </a:cxn>
                <a:cxn ang="0">
                  <a:pos x="526" y="86"/>
                </a:cxn>
                <a:cxn ang="0">
                  <a:pos x="535" y="145"/>
                </a:cxn>
                <a:cxn ang="0">
                  <a:pos x="520" y="199"/>
                </a:cxn>
                <a:cxn ang="0">
                  <a:pos x="526" y="216"/>
                </a:cxn>
                <a:cxn ang="0">
                  <a:pos x="555" y="234"/>
                </a:cxn>
                <a:cxn ang="0">
                  <a:pos x="582" y="253"/>
                </a:cxn>
                <a:cxn ang="0">
                  <a:pos x="608" y="272"/>
                </a:cxn>
                <a:cxn ang="0">
                  <a:pos x="632" y="292"/>
                </a:cxn>
                <a:cxn ang="0">
                  <a:pos x="623" y="291"/>
                </a:cxn>
                <a:cxn ang="0">
                  <a:pos x="613" y="290"/>
                </a:cxn>
                <a:cxn ang="0">
                  <a:pos x="603" y="291"/>
                </a:cxn>
                <a:cxn ang="0">
                  <a:pos x="594" y="292"/>
                </a:cxn>
                <a:cxn ang="0">
                  <a:pos x="557" y="304"/>
                </a:cxn>
                <a:cxn ang="0">
                  <a:pos x="529" y="327"/>
                </a:cxn>
                <a:cxn ang="0">
                  <a:pos x="511" y="355"/>
                </a:cxn>
                <a:cxn ang="0">
                  <a:pos x="508" y="388"/>
                </a:cxn>
                <a:cxn ang="0">
                  <a:pos x="482" y="375"/>
                </a:cxn>
                <a:cxn ang="0">
                  <a:pos x="459" y="349"/>
                </a:cxn>
                <a:cxn ang="0">
                  <a:pos x="428" y="333"/>
                </a:cxn>
                <a:cxn ang="0">
                  <a:pos x="390" y="327"/>
                </a:cxn>
                <a:cxn ang="0">
                  <a:pos x="352" y="333"/>
                </a:cxn>
                <a:cxn ang="0">
                  <a:pos x="321" y="349"/>
                </a:cxn>
                <a:cxn ang="0">
                  <a:pos x="298" y="372"/>
                </a:cxn>
                <a:cxn ang="0">
                  <a:pos x="286" y="401"/>
                </a:cxn>
                <a:cxn ang="0">
                  <a:pos x="95" y="426"/>
                </a:cxn>
                <a:cxn ang="0">
                  <a:pos x="82" y="398"/>
                </a:cxn>
                <a:cxn ang="0">
                  <a:pos x="66" y="368"/>
                </a:cxn>
                <a:cxn ang="0">
                  <a:pos x="51" y="337"/>
                </a:cxn>
                <a:cxn ang="0">
                  <a:pos x="34" y="303"/>
                </a:cxn>
              </a:cxnLst>
              <a:rect l="0" t="0" r="r" b="b"/>
              <a:pathLst>
                <a:path w="632" h="426">
                  <a:moveTo>
                    <a:pt x="34" y="303"/>
                  </a:moveTo>
                  <a:lnTo>
                    <a:pt x="19" y="274"/>
                  </a:lnTo>
                  <a:lnTo>
                    <a:pt x="9" y="253"/>
                  </a:lnTo>
                  <a:lnTo>
                    <a:pt x="4" y="232"/>
                  </a:lnTo>
                  <a:lnTo>
                    <a:pt x="0" y="210"/>
                  </a:lnTo>
                  <a:lnTo>
                    <a:pt x="1" y="189"/>
                  </a:lnTo>
                  <a:lnTo>
                    <a:pt x="5" y="169"/>
                  </a:lnTo>
                  <a:lnTo>
                    <a:pt x="13" y="149"/>
                  </a:lnTo>
                  <a:lnTo>
                    <a:pt x="23" y="130"/>
                  </a:lnTo>
                  <a:lnTo>
                    <a:pt x="36" y="111"/>
                  </a:lnTo>
                  <a:lnTo>
                    <a:pt x="52" y="94"/>
                  </a:lnTo>
                  <a:lnTo>
                    <a:pt x="70" y="78"/>
                  </a:lnTo>
                  <a:lnTo>
                    <a:pt x="90" y="65"/>
                  </a:lnTo>
                  <a:lnTo>
                    <a:pt x="111" y="51"/>
                  </a:lnTo>
                  <a:lnTo>
                    <a:pt x="135" y="39"/>
                  </a:lnTo>
                  <a:lnTo>
                    <a:pt x="159" y="29"/>
                  </a:lnTo>
                  <a:lnTo>
                    <a:pt x="185" y="20"/>
                  </a:lnTo>
                  <a:lnTo>
                    <a:pt x="212" y="13"/>
                  </a:lnTo>
                  <a:lnTo>
                    <a:pt x="239" y="8"/>
                  </a:lnTo>
                  <a:lnTo>
                    <a:pt x="267" y="3"/>
                  </a:lnTo>
                  <a:lnTo>
                    <a:pt x="293" y="0"/>
                  </a:lnTo>
                  <a:lnTo>
                    <a:pt x="321" y="0"/>
                  </a:lnTo>
                  <a:lnTo>
                    <a:pt x="349" y="1"/>
                  </a:lnTo>
                  <a:lnTo>
                    <a:pt x="376" y="3"/>
                  </a:lnTo>
                  <a:lnTo>
                    <a:pt x="402" y="8"/>
                  </a:lnTo>
                  <a:lnTo>
                    <a:pt x="428" y="15"/>
                  </a:lnTo>
                  <a:lnTo>
                    <a:pt x="445" y="21"/>
                  </a:lnTo>
                  <a:lnTo>
                    <a:pt x="462" y="28"/>
                  </a:lnTo>
                  <a:lnTo>
                    <a:pt x="477" y="36"/>
                  </a:lnTo>
                  <a:lnTo>
                    <a:pt x="490" y="44"/>
                  </a:lnTo>
                  <a:lnTo>
                    <a:pt x="501" y="54"/>
                  </a:lnTo>
                  <a:lnTo>
                    <a:pt x="511" y="64"/>
                  </a:lnTo>
                  <a:lnTo>
                    <a:pt x="519" y="74"/>
                  </a:lnTo>
                  <a:lnTo>
                    <a:pt x="526" y="86"/>
                  </a:lnTo>
                  <a:lnTo>
                    <a:pt x="535" y="116"/>
                  </a:lnTo>
                  <a:lnTo>
                    <a:pt x="535" y="145"/>
                  </a:lnTo>
                  <a:lnTo>
                    <a:pt x="529" y="175"/>
                  </a:lnTo>
                  <a:lnTo>
                    <a:pt x="520" y="199"/>
                  </a:lnTo>
                  <a:lnTo>
                    <a:pt x="516" y="210"/>
                  </a:lnTo>
                  <a:lnTo>
                    <a:pt x="526" y="216"/>
                  </a:lnTo>
                  <a:lnTo>
                    <a:pt x="540" y="225"/>
                  </a:lnTo>
                  <a:lnTo>
                    <a:pt x="555" y="234"/>
                  </a:lnTo>
                  <a:lnTo>
                    <a:pt x="568" y="243"/>
                  </a:lnTo>
                  <a:lnTo>
                    <a:pt x="582" y="253"/>
                  </a:lnTo>
                  <a:lnTo>
                    <a:pt x="595" y="262"/>
                  </a:lnTo>
                  <a:lnTo>
                    <a:pt x="608" y="272"/>
                  </a:lnTo>
                  <a:lnTo>
                    <a:pt x="620" y="282"/>
                  </a:lnTo>
                  <a:lnTo>
                    <a:pt x="632" y="292"/>
                  </a:lnTo>
                  <a:lnTo>
                    <a:pt x="628" y="291"/>
                  </a:lnTo>
                  <a:lnTo>
                    <a:pt x="623" y="291"/>
                  </a:lnTo>
                  <a:lnTo>
                    <a:pt x="618" y="291"/>
                  </a:lnTo>
                  <a:lnTo>
                    <a:pt x="613" y="290"/>
                  </a:lnTo>
                  <a:lnTo>
                    <a:pt x="609" y="291"/>
                  </a:lnTo>
                  <a:lnTo>
                    <a:pt x="603" y="291"/>
                  </a:lnTo>
                  <a:lnTo>
                    <a:pt x="599" y="291"/>
                  </a:lnTo>
                  <a:lnTo>
                    <a:pt x="594" y="292"/>
                  </a:lnTo>
                  <a:lnTo>
                    <a:pt x="574" y="297"/>
                  </a:lnTo>
                  <a:lnTo>
                    <a:pt x="557" y="304"/>
                  </a:lnTo>
                  <a:lnTo>
                    <a:pt x="542" y="314"/>
                  </a:lnTo>
                  <a:lnTo>
                    <a:pt x="529" y="327"/>
                  </a:lnTo>
                  <a:lnTo>
                    <a:pt x="519" y="340"/>
                  </a:lnTo>
                  <a:lnTo>
                    <a:pt x="511" y="355"/>
                  </a:lnTo>
                  <a:lnTo>
                    <a:pt x="508" y="372"/>
                  </a:lnTo>
                  <a:lnTo>
                    <a:pt x="508" y="388"/>
                  </a:lnTo>
                  <a:lnTo>
                    <a:pt x="490" y="391"/>
                  </a:lnTo>
                  <a:lnTo>
                    <a:pt x="482" y="375"/>
                  </a:lnTo>
                  <a:lnTo>
                    <a:pt x="472" y="361"/>
                  </a:lnTo>
                  <a:lnTo>
                    <a:pt x="459" y="349"/>
                  </a:lnTo>
                  <a:lnTo>
                    <a:pt x="444" y="340"/>
                  </a:lnTo>
                  <a:lnTo>
                    <a:pt x="428" y="333"/>
                  </a:lnTo>
                  <a:lnTo>
                    <a:pt x="409" y="329"/>
                  </a:lnTo>
                  <a:lnTo>
                    <a:pt x="390" y="327"/>
                  </a:lnTo>
                  <a:lnTo>
                    <a:pt x="369" y="329"/>
                  </a:lnTo>
                  <a:lnTo>
                    <a:pt x="352" y="333"/>
                  </a:lnTo>
                  <a:lnTo>
                    <a:pt x="336" y="340"/>
                  </a:lnTo>
                  <a:lnTo>
                    <a:pt x="321" y="349"/>
                  </a:lnTo>
                  <a:lnTo>
                    <a:pt x="308" y="359"/>
                  </a:lnTo>
                  <a:lnTo>
                    <a:pt x="298" y="372"/>
                  </a:lnTo>
                  <a:lnTo>
                    <a:pt x="290" y="386"/>
                  </a:lnTo>
                  <a:lnTo>
                    <a:pt x="286" y="401"/>
                  </a:lnTo>
                  <a:lnTo>
                    <a:pt x="283" y="416"/>
                  </a:lnTo>
                  <a:lnTo>
                    <a:pt x="95" y="426"/>
                  </a:lnTo>
                  <a:lnTo>
                    <a:pt x="89" y="412"/>
                  </a:lnTo>
                  <a:lnTo>
                    <a:pt x="82" y="398"/>
                  </a:lnTo>
                  <a:lnTo>
                    <a:pt x="74" y="384"/>
                  </a:lnTo>
                  <a:lnTo>
                    <a:pt x="66" y="368"/>
                  </a:lnTo>
                  <a:lnTo>
                    <a:pt x="59" y="352"/>
                  </a:lnTo>
                  <a:lnTo>
                    <a:pt x="51" y="337"/>
                  </a:lnTo>
                  <a:lnTo>
                    <a:pt x="43" y="320"/>
                  </a:lnTo>
                  <a:lnTo>
                    <a:pt x="34" y="3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876" y="1431"/>
              <a:ext cx="52" cy="46"/>
            </a:xfrm>
            <a:custGeom>
              <a:avLst/>
              <a:gdLst/>
              <a:ahLst/>
              <a:cxnLst>
                <a:cxn ang="0">
                  <a:pos x="149" y="56"/>
                </a:cxn>
                <a:cxn ang="0">
                  <a:pos x="150" y="60"/>
                </a:cxn>
                <a:cxn ang="0">
                  <a:pos x="152" y="62"/>
                </a:cxn>
                <a:cxn ang="0">
                  <a:pos x="155" y="63"/>
                </a:cxn>
                <a:cxn ang="0">
                  <a:pos x="157" y="64"/>
                </a:cxn>
                <a:cxn ang="0">
                  <a:pos x="157" y="76"/>
                </a:cxn>
                <a:cxn ang="0">
                  <a:pos x="155" y="89"/>
                </a:cxn>
                <a:cxn ang="0">
                  <a:pos x="149" y="100"/>
                </a:cxn>
                <a:cxn ang="0">
                  <a:pos x="142" y="109"/>
                </a:cxn>
                <a:cxn ang="0">
                  <a:pos x="132" y="118"/>
                </a:cxn>
                <a:cxn ang="0">
                  <a:pos x="121" y="126"/>
                </a:cxn>
                <a:cxn ang="0">
                  <a:pos x="109" y="131"/>
                </a:cxn>
                <a:cxn ang="0">
                  <a:pos x="94" y="135"/>
                </a:cxn>
                <a:cxn ang="0">
                  <a:pos x="79" y="136"/>
                </a:cxn>
                <a:cxn ang="0">
                  <a:pos x="63" y="135"/>
                </a:cxn>
                <a:cxn ang="0">
                  <a:pos x="48" y="130"/>
                </a:cxn>
                <a:cxn ang="0">
                  <a:pos x="35" y="124"/>
                </a:cxn>
                <a:cxn ang="0">
                  <a:pos x="23" y="116"/>
                </a:cxn>
                <a:cxn ang="0">
                  <a:pos x="14" y="105"/>
                </a:cxn>
                <a:cxn ang="0">
                  <a:pos x="6" y="94"/>
                </a:cxn>
                <a:cxn ang="0">
                  <a:pos x="1" y="81"/>
                </a:cxn>
                <a:cxn ang="0">
                  <a:pos x="0" y="67"/>
                </a:cxn>
                <a:cxn ang="0">
                  <a:pos x="1" y="54"/>
                </a:cxn>
                <a:cxn ang="0">
                  <a:pos x="6" y="42"/>
                </a:cxn>
                <a:cxn ang="0">
                  <a:pos x="13" y="30"/>
                </a:cxn>
                <a:cxn ang="0">
                  <a:pos x="23" y="20"/>
                </a:cxn>
                <a:cxn ang="0">
                  <a:pos x="35" y="11"/>
                </a:cxn>
                <a:cxn ang="0">
                  <a:pos x="48" y="6"/>
                </a:cxn>
                <a:cxn ang="0">
                  <a:pos x="64" y="1"/>
                </a:cxn>
                <a:cxn ang="0">
                  <a:pos x="79" y="0"/>
                </a:cxn>
                <a:cxn ang="0">
                  <a:pos x="93" y="1"/>
                </a:cxn>
                <a:cxn ang="0">
                  <a:pos x="106" y="5"/>
                </a:cxn>
                <a:cxn ang="0">
                  <a:pos x="119" y="9"/>
                </a:cxn>
                <a:cxn ang="0">
                  <a:pos x="131" y="16"/>
                </a:cxn>
                <a:cxn ang="0">
                  <a:pos x="140" y="25"/>
                </a:cxn>
                <a:cxn ang="0">
                  <a:pos x="148" y="35"/>
                </a:cxn>
                <a:cxn ang="0">
                  <a:pos x="153" y="46"/>
                </a:cxn>
                <a:cxn ang="0">
                  <a:pos x="151" y="48"/>
                </a:cxn>
                <a:cxn ang="0">
                  <a:pos x="150" y="51"/>
                </a:cxn>
                <a:cxn ang="0">
                  <a:pos x="149" y="54"/>
                </a:cxn>
                <a:cxn ang="0">
                  <a:pos x="149" y="56"/>
                </a:cxn>
                <a:cxn ang="0">
                  <a:pos x="149" y="56"/>
                </a:cxn>
              </a:cxnLst>
              <a:rect l="0" t="0" r="r" b="b"/>
              <a:pathLst>
                <a:path w="157" h="136">
                  <a:moveTo>
                    <a:pt x="149" y="56"/>
                  </a:moveTo>
                  <a:lnTo>
                    <a:pt x="150" y="60"/>
                  </a:lnTo>
                  <a:lnTo>
                    <a:pt x="152" y="62"/>
                  </a:lnTo>
                  <a:lnTo>
                    <a:pt x="155" y="63"/>
                  </a:lnTo>
                  <a:lnTo>
                    <a:pt x="157" y="64"/>
                  </a:lnTo>
                  <a:lnTo>
                    <a:pt x="157" y="76"/>
                  </a:lnTo>
                  <a:lnTo>
                    <a:pt x="155" y="89"/>
                  </a:lnTo>
                  <a:lnTo>
                    <a:pt x="149" y="100"/>
                  </a:lnTo>
                  <a:lnTo>
                    <a:pt x="142" y="109"/>
                  </a:lnTo>
                  <a:lnTo>
                    <a:pt x="132" y="118"/>
                  </a:lnTo>
                  <a:lnTo>
                    <a:pt x="121" y="126"/>
                  </a:lnTo>
                  <a:lnTo>
                    <a:pt x="109" y="131"/>
                  </a:lnTo>
                  <a:lnTo>
                    <a:pt x="94" y="135"/>
                  </a:lnTo>
                  <a:lnTo>
                    <a:pt x="79" y="136"/>
                  </a:lnTo>
                  <a:lnTo>
                    <a:pt x="63" y="135"/>
                  </a:lnTo>
                  <a:lnTo>
                    <a:pt x="48" y="130"/>
                  </a:lnTo>
                  <a:lnTo>
                    <a:pt x="35" y="124"/>
                  </a:lnTo>
                  <a:lnTo>
                    <a:pt x="23" y="116"/>
                  </a:lnTo>
                  <a:lnTo>
                    <a:pt x="14" y="105"/>
                  </a:lnTo>
                  <a:lnTo>
                    <a:pt x="6" y="94"/>
                  </a:lnTo>
                  <a:lnTo>
                    <a:pt x="1" y="81"/>
                  </a:lnTo>
                  <a:lnTo>
                    <a:pt x="0" y="67"/>
                  </a:lnTo>
                  <a:lnTo>
                    <a:pt x="1" y="54"/>
                  </a:lnTo>
                  <a:lnTo>
                    <a:pt x="6" y="42"/>
                  </a:lnTo>
                  <a:lnTo>
                    <a:pt x="13" y="30"/>
                  </a:lnTo>
                  <a:lnTo>
                    <a:pt x="23" y="20"/>
                  </a:lnTo>
                  <a:lnTo>
                    <a:pt x="35" y="11"/>
                  </a:lnTo>
                  <a:lnTo>
                    <a:pt x="48" y="6"/>
                  </a:lnTo>
                  <a:lnTo>
                    <a:pt x="64" y="1"/>
                  </a:lnTo>
                  <a:lnTo>
                    <a:pt x="79" y="0"/>
                  </a:lnTo>
                  <a:lnTo>
                    <a:pt x="93" y="1"/>
                  </a:lnTo>
                  <a:lnTo>
                    <a:pt x="106" y="5"/>
                  </a:lnTo>
                  <a:lnTo>
                    <a:pt x="119" y="9"/>
                  </a:lnTo>
                  <a:lnTo>
                    <a:pt x="131" y="16"/>
                  </a:lnTo>
                  <a:lnTo>
                    <a:pt x="140" y="25"/>
                  </a:lnTo>
                  <a:lnTo>
                    <a:pt x="148" y="35"/>
                  </a:lnTo>
                  <a:lnTo>
                    <a:pt x="153" y="46"/>
                  </a:lnTo>
                  <a:lnTo>
                    <a:pt x="151" y="48"/>
                  </a:lnTo>
                  <a:lnTo>
                    <a:pt x="150" y="51"/>
                  </a:lnTo>
                  <a:lnTo>
                    <a:pt x="149" y="54"/>
                  </a:lnTo>
                  <a:lnTo>
                    <a:pt x="149" y="56"/>
                  </a:lnTo>
                  <a:lnTo>
                    <a:pt x="149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807" y="1441"/>
              <a:ext cx="225" cy="159"/>
            </a:xfrm>
            <a:custGeom>
              <a:avLst/>
              <a:gdLst/>
              <a:ahLst/>
              <a:cxnLst>
                <a:cxn ang="0">
                  <a:pos x="122" y="273"/>
                </a:cxn>
                <a:cxn ang="0">
                  <a:pos x="95" y="285"/>
                </a:cxn>
                <a:cxn ang="0">
                  <a:pos x="71" y="291"/>
                </a:cxn>
                <a:cxn ang="0">
                  <a:pos x="49" y="293"/>
                </a:cxn>
                <a:cxn ang="0">
                  <a:pos x="29" y="291"/>
                </a:cxn>
                <a:cxn ang="0">
                  <a:pos x="13" y="286"/>
                </a:cxn>
                <a:cxn ang="0">
                  <a:pos x="0" y="279"/>
                </a:cxn>
                <a:cxn ang="0">
                  <a:pos x="9" y="281"/>
                </a:cxn>
                <a:cxn ang="0">
                  <a:pos x="19" y="282"/>
                </a:cxn>
                <a:cxn ang="0">
                  <a:pos x="29" y="282"/>
                </a:cxn>
                <a:cxn ang="0">
                  <a:pos x="42" y="281"/>
                </a:cxn>
                <a:cxn ang="0">
                  <a:pos x="55" y="277"/>
                </a:cxn>
                <a:cxn ang="0">
                  <a:pos x="64" y="265"/>
                </a:cxn>
                <a:cxn ang="0">
                  <a:pos x="67" y="242"/>
                </a:cxn>
                <a:cxn ang="0">
                  <a:pos x="62" y="207"/>
                </a:cxn>
                <a:cxn ang="0">
                  <a:pos x="45" y="163"/>
                </a:cxn>
                <a:cxn ang="0">
                  <a:pos x="20" y="105"/>
                </a:cxn>
                <a:cxn ang="0">
                  <a:pos x="195" y="85"/>
                </a:cxn>
                <a:cxn ang="0">
                  <a:pos x="218" y="110"/>
                </a:cxn>
                <a:cxn ang="0">
                  <a:pos x="251" y="126"/>
                </a:cxn>
                <a:cxn ang="0">
                  <a:pos x="288" y="131"/>
                </a:cxn>
                <a:cxn ang="0">
                  <a:pos x="327" y="124"/>
                </a:cxn>
                <a:cxn ang="0">
                  <a:pos x="358" y="107"/>
                </a:cxn>
                <a:cxn ang="0">
                  <a:pos x="380" y="81"/>
                </a:cxn>
                <a:cxn ang="0">
                  <a:pos x="392" y="49"/>
                </a:cxn>
                <a:cxn ang="0">
                  <a:pos x="410" y="30"/>
                </a:cxn>
                <a:cxn ang="0">
                  <a:pos x="427" y="60"/>
                </a:cxn>
                <a:cxn ang="0">
                  <a:pos x="457" y="81"/>
                </a:cxn>
                <a:cxn ang="0">
                  <a:pos x="492" y="92"/>
                </a:cxn>
                <a:cxn ang="0">
                  <a:pos x="531" y="92"/>
                </a:cxn>
                <a:cxn ang="0">
                  <a:pos x="567" y="80"/>
                </a:cxn>
                <a:cxn ang="0">
                  <a:pos x="595" y="60"/>
                </a:cxn>
                <a:cxn ang="0">
                  <a:pos x="612" y="32"/>
                </a:cxn>
                <a:cxn ang="0">
                  <a:pos x="618" y="0"/>
                </a:cxn>
                <a:cxn ang="0">
                  <a:pos x="644" y="35"/>
                </a:cxn>
                <a:cxn ang="0">
                  <a:pos x="663" y="65"/>
                </a:cxn>
                <a:cxn ang="0">
                  <a:pos x="675" y="91"/>
                </a:cxn>
                <a:cxn ang="0">
                  <a:pos x="677" y="111"/>
                </a:cxn>
                <a:cxn ang="0">
                  <a:pos x="673" y="119"/>
                </a:cxn>
                <a:cxn ang="0">
                  <a:pos x="662" y="124"/>
                </a:cxn>
                <a:cxn ang="0">
                  <a:pos x="594" y="137"/>
                </a:cxn>
                <a:cxn ang="0">
                  <a:pos x="552" y="139"/>
                </a:cxn>
                <a:cxn ang="0">
                  <a:pos x="530" y="137"/>
                </a:cxn>
                <a:cxn ang="0">
                  <a:pos x="524" y="135"/>
                </a:cxn>
                <a:cxn ang="0">
                  <a:pos x="499" y="123"/>
                </a:cxn>
                <a:cxn ang="0">
                  <a:pos x="502" y="143"/>
                </a:cxn>
                <a:cxn ang="0">
                  <a:pos x="542" y="478"/>
                </a:cxn>
                <a:cxn ang="0">
                  <a:pos x="276" y="437"/>
                </a:cxn>
                <a:cxn ang="0">
                  <a:pos x="276" y="438"/>
                </a:cxn>
                <a:cxn ang="0">
                  <a:pos x="275" y="439"/>
                </a:cxn>
                <a:cxn ang="0">
                  <a:pos x="190" y="419"/>
                </a:cxn>
                <a:cxn ang="0">
                  <a:pos x="179" y="392"/>
                </a:cxn>
                <a:cxn ang="0">
                  <a:pos x="166" y="354"/>
                </a:cxn>
                <a:cxn ang="0">
                  <a:pos x="149" y="307"/>
                </a:cxn>
                <a:cxn ang="0">
                  <a:pos x="136" y="265"/>
                </a:cxn>
              </a:cxnLst>
              <a:rect l="0" t="0" r="r" b="b"/>
              <a:pathLst>
                <a:path w="677" h="478">
                  <a:moveTo>
                    <a:pt x="136" y="265"/>
                  </a:moveTo>
                  <a:lnTo>
                    <a:pt x="122" y="273"/>
                  </a:lnTo>
                  <a:lnTo>
                    <a:pt x="109" y="280"/>
                  </a:lnTo>
                  <a:lnTo>
                    <a:pt x="95" y="285"/>
                  </a:lnTo>
                  <a:lnTo>
                    <a:pt x="83" y="289"/>
                  </a:lnTo>
                  <a:lnTo>
                    <a:pt x="71" y="291"/>
                  </a:lnTo>
                  <a:lnTo>
                    <a:pt x="60" y="293"/>
                  </a:lnTo>
                  <a:lnTo>
                    <a:pt x="49" y="293"/>
                  </a:lnTo>
                  <a:lnTo>
                    <a:pt x="39" y="293"/>
                  </a:lnTo>
                  <a:lnTo>
                    <a:pt x="29" y="291"/>
                  </a:lnTo>
                  <a:lnTo>
                    <a:pt x="20" y="289"/>
                  </a:lnTo>
                  <a:lnTo>
                    <a:pt x="13" y="286"/>
                  </a:lnTo>
                  <a:lnTo>
                    <a:pt x="6" y="282"/>
                  </a:lnTo>
                  <a:lnTo>
                    <a:pt x="0" y="279"/>
                  </a:lnTo>
                  <a:lnTo>
                    <a:pt x="5" y="280"/>
                  </a:lnTo>
                  <a:lnTo>
                    <a:pt x="9" y="281"/>
                  </a:lnTo>
                  <a:lnTo>
                    <a:pt x="14" y="282"/>
                  </a:lnTo>
                  <a:lnTo>
                    <a:pt x="19" y="282"/>
                  </a:lnTo>
                  <a:lnTo>
                    <a:pt x="24" y="282"/>
                  </a:lnTo>
                  <a:lnTo>
                    <a:pt x="29" y="282"/>
                  </a:lnTo>
                  <a:lnTo>
                    <a:pt x="36" y="282"/>
                  </a:lnTo>
                  <a:lnTo>
                    <a:pt x="42" y="281"/>
                  </a:lnTo>
                  <a:lnTo>
                    <a:pt x="48" y="280"/>
                  </a:lnTo>
                  <a:lnTo>
                    <a:pt x="55" y="277"/>
                  </a:lnTo>
                  <a:lnTo>
                    <a:pt x="60" y="271"/>
                  </a:lnTo>
                  <a:lnTo>
                    <a:pt x="64" y="265"/>
                  </a:lnTo>
                  <a:lnTo>
                    <a:pt x="67" y="255"/>
                  </a:lnTo>
                  <a:lnTo>
                    <a:pt x="67" y="242"/>
                  </a:lnTo>
                  <a:lnTo>
                    <a:pt x="66" y="226"/>
                  </a:lnTo>
                  <a:lnTo>
                    <a:pt x="62" y="207"/>
                  </a:lnTo>
                  <a:lnTo>
                    <a:pt x="55" y="186"/>
                  </a:lnTo>
                  <a:lnTo>
                    <a:pt x="45" y="163"/>
                  </a:lnTo>
                  <a:lnTo>
                    <a:pt x="34" y="136"/>
                  </a:lnTo>
                  <a:lnTo>
                    <a:pt x="20" y="105"/>
                  </a:lnTo>
                  <a:lnTo>
                    <a:pt x="187" y="70"/>
                  </a:lnTo>
                  <a:lnTo>
                    <a:pt x="195" y="85"/>
                  </a:lnTo>
                  <a:lnTo>
                    <a:pt x="205" y="98"/>
                  </a:lnTo>
                  <a:lnTo>
                    <a:pt x="218" y="110"/>
                  </a:lnTo>
                  <a:lnTo>
                    <a:pt x="234" y="119"/>
                  </a:lnTo>
                  <a:lnTo>
                    <a:pt x="251" y="126"/>
                  </a:lnTo>
                  <a:lnTo>
                    <a:pt x="269" y="129"/>
                  </a:lnTo>
                  <a:lnTo>
                    <a:pt x="288" y="131"/>
                  </a:lnTo>
                  <a:lnTo>
                    <a:pt x="308" y="129"/>
                  </a:lnTo>
                  <a:lnTo>
                    <a:pt x="327" y="124"/>
                  </a:lnTo>
                  <a:lnTo>
                    <a:pt x="344" y="117"/>
                  </a:lnTo>
                  <a:lnTo>
                    <a:pt x="358" y="107"/>
                  </a:lnTo>
                  <a:lnTo>
                    <a:pt x="372" y="94"/>
                  </a:lnTo>
                  <a:lnTo>
                    <a:pt x="380" y="81"/>
                  </a:lnTo>
                  <a:lnTo>
                    <a:pt x="388" y="66"/>
                  </a:lnTo>
                  <a:lnTo>
                    <a:pt x="392" y="49"/>
                  </a:lnTo>
                  <a:lnTo>
                    <a:pt x="392" y="33"/>
                  </a:lnTo>
                  <a:lnTo>
                    <a:pt x="410" y="30"/>
                  </a:lnTo>
                  <a:lnTo>
                    <a:pt x="417" y="46"/>
                  </a:lnTo>
                  <a:lnTo>
                    <a:pt x="427" y="60"/>
                  </a:lnTo>
                  <a:lnTo>
                    <a:pt x="441" y="72"/>
                  </a:lnTo>
                  <a:lnTo>
                    <a:pt x="457" y="81"/>
                  </a:lnTo>
                  <a:lnTo>
                    <a:pt x="473" y="88"/>
                  </a:lnTo>
                  <a:lnTo>
                    <a:pt x="492" y="92"/>
                  </a:lnTo>
                  <a:lnTo>
                    <a:pt x="511" y="94"/>
                  </a:lnTo>
                  <a:lnTo>
                    <a:pt x="531" y="92"/>
                  </a:lnTo>
                  <a:lnTo>
                    <a:pt x="550" y="88"/>
                  </a:lnTo>
                  <a:lnTo>
                    <a:pt x="567" y="80"/>
                  </a:lnTo>
                  <a:lnTo>
                    <a:pt x="582" y="71"/>
                  </a:lnTo>
                  <a:lnTo>
                    <a:pt x="595" y="60"/>
                  </a:lnTo>
                  <a:lnTo>
                    <a:pt x="604" y="46"/>
                  </a:lnTo>
                  <a:lnTo>
                    <a:pt x="612" y="32"/>
                  </a:lnTo>
                  <a:lnTo>
                    <a:pt x="616" y="16"/>
                  </a:lnTo>
                  <a:lnTo>
                    <a:pt x="618" y="0"/>
                  </a:lnTo>
                  <a:lnTo>
                    <a:pt x="632" y="18"/>
                  </a:lnTo>
                  <a:lnTo>
                    <a:pt x="644" y="35"/>
                  </a:lnTo>
                  <a:lnTo>
                    <a:pt x="654" y="51"/>
                  </a:lnTo>
                  <a:lnTo>
                    <a:pt x="663" y="65"/>
                  </a:lnTo>
                  <a:lnTo>
                    <a:pt x="670" y="79"/>
                  </a:lnTo>
                  <a:lnTo>
                    <a:pt x="675" y="91"/>
                  </a:lnTo>
                  <a:lnTo>
                    <a:pt x="677" y="102"/>
                  </a:lnTo>
                  <a:lnTo>
                    <a:pt x="677" y="111"/>
                  </a:lnTo>
                  <a:lnTo>
                    <a:pt x="676" y="116"/>
                  </a:lnTo>
                  <a:lnTo>
                    <a:pt x="673" y="119"/>
                  </a:lnTo>
                  <a:lnTo>
                    <a:pt x="669" y="122"/>
                  </a:lnTo>
                  <a:lnTo>
                    <a:pt x="662" y="124"/>
                  </a:lnTo>
                  <a:lnTo>
                    <a:pt x="625" y="132"/>
                  </a:lnTo>
                  <a:lnTo>
                    <a:pt x="594" y="137"/>
                  </a:lnTo>
                  <a:lnTo>
                    <a:pt x="571" y="139"/>
                  </a:lnTo>
                  <a:lnTo>
                    <a:pt x="552" y="139"/>
                  </a:lnTo>
                  <a:lnTo>
                    <a:pt x="538" y="138"/>
                  </a:lnTo>
                  <a:lnTo>
                    <a:pt x="530" y="137"/>
                  </a:lnTo>
                  <a:lnTo>
                    <a:pt x="525" y="136"/>
                  </a:lnTo>
                  <a:lnTo>
                    <a:pt x="524" y="135"/>
                  </a:lnTo>
                  <a:lnTo>
                    <a:pt x="499" y="119"/>
                  </a:lnTo>
                  <a:lnTo>
                    <a:pt x="499" y="123"/>
                  </a:lnTo>
                  <a:lnTo>
                    <a:pt x="501" y="133"/>
                  </a:lnTo>
                  <a:lnTo>
                    <a:pt x="502" y="143"/>
                  </a:lnTo>
                  <a:lnTo>
                    <a:pt x="502" y="148"/>
                  </a:lnTo>
                  <a:lnTo>
                    <a:pt x="542" y="478"/>
                  </a:lnTo>
                  <a:lnTo>
                    <a:pt x="278" y="440"/>
                  </a:lnTo>
                  <a:lnTo>
                    <a:pt x="276" y="437"/>
                  </a:lnTo>
                  <a:lnTo>
                    <a:pt x="276" y="437"/>
                  </a:lnTo>
                  <a:lnTo>
                    <a:pt x="276" y="438"/>
                  </a:lnTo>
                  <a:lnTo>
                    <a:pt x="276" y="438"/>
                  </a:lnTo>
                  <a:lnTo>
                    <a:pt x="275" y="439"/>
                  </a:lnTo>
                  <a:lnTo>
                    <a:pt x="194" y="428"/>
                  </a:lnTo>
                  <a:lnTo>
                    <a:pt x="190" y="419"/>
                  </a:lnTo>
                  <a:lnTo>
                    <a:pt x="186" y="406"/>
                  </a:lnTo>
                  <a:lnTo>
                    <a:pt x="179" y="392"/>
                  </a:lnTo>
                  <a:lnTo>
                    <a:pt x="172" y="374"/>
                  </a:lnTo>
                  <a:lnTo>
                    <a:pt x="166" y="354"/>
                  </a:lnTo>
                  <a:lnTo>
                    <a:pt x="158" y="332"/>
                  </a:lnTo>
                  <a:lnTo>
                    <a:pt x="149" y="307"/>
                  </a:lnTo>
                  <a:lnTo>
                    <a:pt x="141" y="281"/>
                  </a:lnTo>
                  <a:lnTo>
                    <a:pt x="136" y="2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684" y="1586"/>
              <a:ext cx="475" cy="65"/>
            </a:xfrm>
            <a:custGeom>
              <a:avLst/>
              <a:gdLst/>
              <a:ahLst/>
              <a:cxnLst>
                <a:cxn ang="0">
                  <a:pos x="289" y="2"/>
                </a:cxn>
                <a:cxn ang="0">
                  <a:pos x="355" y="1"/>
                </a:cxn>
                <a:cxn ang="0">
                  <a:pos x="418" y="4"/>
                </a:cxn>
                <a:cxn ang="0">
                  <a:pos x="472" y="11"/>
                </a:cxn>
                <a:cxn ang="0">
                  <a:pos x="514" y="18"/>
                </a:cxn>
                <a:cxn ang="0">
                  <a:pos x="528" y="42"/>
                </a:cxn>
                <a:cxn ang="0">
                  <a:pos x="537" y="104"/>
                </a:cxn>
                <a:cxn ang="0">
                  <a:pos x="555" y="115"/>
                </a:cxn>
                <a:cxn ang="0">
                  <a:pos x="588" y="109"/>
                </a:cxn>
                <a:cxn ang="0">
                  <a:pos x="616" y="91"/>
                </a:cxn>
                <a:cxn ang="0">
                  <a:pos x="636" y="69"/>
                </a:cxn>
                <a:cxn ang="0">
                  <a:pos x="655" y="113"/>
                </a:cxn>
                <a:cxn ang="0">
                  <a:pos x="683" y="150"/>
                </a:cxn>
                <a:cxn ang="0">
                  <a:pos x="718" y="161"/>
                </a:cxn>
                <a:cxn ang="0">
                  <a:pos x="751" y="142"/>
                </a:cxn>
                <a:cxn ang="0">
                  <a:pos x="778" y="111"/>
                </a:cxn>
                <a:cxn ang="0">
                  <a:pos x="797" y="124"/>
                </a:cxn>
                <a:cxn ang="0">
                  <a:pos x="822" y="158"/>
                </a:cxn>
                <a:cxn ang="0">
                  <a:pos x="858" y="170"/>
                </a:cxn>
                <a:cxn ang="0">
                  <a:pos x="900" y="143"/>
                </a:cxn>
                <a:cxn ang="0">
                  <a:pos x="926" y="96"/>
                </a:cxn>
                <a:cxn ang="0">
                  <a:pos x="940" y="72"/>
                </a:cxn>
                <a:cxn ang="0">
                  <a:pos x="957" y="20"/>
                </a:cxn>
                <a:cxn ang="0">
                  <a:pos x="1009" y="17"/>
                </a:cxn>
                <a:cxn ang="0">
                  <a:pos x="1077" y="14"/>
                </a:cxn>
                <a:cxn ang="0">
                  <a:pos x="1153" y="15"/>
                </a:cxn>
                <a:cxn ang="0">
                  <a:pos x="1229" y="22"/>
                </a:cxn>
                <a:cxn ang="0">
                  <a:pos x="1304" y="37"/>
                </a:cxn>
                <a:cxn ang="0">
                  <a:pos x="1371" y="57"/>
                </a:cxn>
                <a:cxn ang="0">
                  <a:pos x="1414" y="77"/>
                </a:cxn>
                <a:cxn ang="0">
                  <a:pos x="1367" y="98"/>
                </a:cxn>
                <a:cxn ang="0">
                  <a:pos x="1265" y="123"/>
                </a:cxn>
                <a:cxn ang="0">
                  <a:pos x="1150" y="147"/>
                </a:cxn>
                <a:cxn ang="0">
                  <a:pos x="1025" y="170"/>
                </a:cxn>
                <a:cxn ang="0">
                  <a:pos x="895" y="185"/>
                </a:cxn>
                <a:cxn ang="0">
                  <a:pos x="789" y="193"/>
                </a:cxn>
                <a:cxn ang="0">
                  <a:pos x="728" y="193"/>
                </a:cxn>
                <a:cxn ang="0">
                  <a:pos x="666" y="192"/>
                </a:cxn>
                <a:cxn ang="0">
                  <a:pos x="600" y="188"/>
                </a:cxn>
                <a:cxn ang="0">
                  <a:pos x="533" y="183"/>
                </a:cxn>
                <a:cxn ang="0">
                  <a:pos x="466" y="177"/>
                </a:cxn>
                <a:cxn ang="0">
                  <a:pos x="460" y="144"/>
                </a:cxn>
                <a:cxn ang="0">
                  <a:pos x="446" y="138"/>
                </a:cxn>
                <a:cxn ang="0">
                  <a:pos x="395" y="130"/>
                </a:cxn>
                <a:cxn ang="0">
                  <a:pos x="337" y="122"/>
                </a:cxn>
                <a:cxn ang="0">
                  <a:pos x="291" y="119"/>
                </a:cxn>
                <a:cxn ang="0">
                  <a:pos x="244" y="121"/>
                </a:cxn>
                <a:cxn ang="0">
                  <a:pos x="201" y="124"/>
                </a:cxn>
                <a:cxn ang="0">
                  <a:pos x="165" y="127"/>
                </a:cxn>
                <a:cxn ang="0">
                  <a:pos x="127" y="126"/>
                </a:cxn>
                <a:cxn ang="0">
                  <a:pos x="69" y="116"/>
                </a:cxn>
                <a:cxn ang="0">
                  <a:pos x="16" y="106"/>
                </a:cxn>
                <a:cxn ang="0">
                  <a:pos x="22" y="91"/>
                </a:cxn>
                <a:cxn ang="0">
                  <a:pos x="62" y="71"/>
                </a:cxn>
                <a:cxn ang="0">
                  <a:pos x="109" y="49"/>
                </a:cxn>
                <a:cxn ang="0">
                  <a:pos x="159" y="30"/>
                </a:cxn>
                <a:cxn ang="0">
                  <a:pos x="213" y="13"/>
                </a:cxn>
              </a:cxnLst>
              <a:rect l="0" t="0" r="r" b="b"/>
              <a:pathLst>
                <a:path w="1424" h="193">
                  <a:moveTo>
                    <a:pt x="248" y="6"/>
                  </a:moveTo>
                  <a:lnTo>
                    <a:pt x="268" y="3"/>
                  </a:lnTo>
                  <a:lnTo>
                    <a:pt x="289" y="2"/>
                  </a:lnTo>
                  <a:lnTo>
                    <a:pt x="311" y="1"/>
                  </a:lnTo>
                  <a:lnTo>
                    <a:pt x="333" y="0"/>
                  </a:lnTo>
                  <a:lnTo>
                    <a:pt x="355" y="1"/>
                  </a:lnTo>
                  <a:lnTo>
                    <a:pt x="376" y="1"/>
                  </a:lnTo>
                  <a:lnTo>
                    <a:pt x="397" y="3"/>
                  </a:lnTo>
                  <a:lnTo>
                    <a:pt x="418" y="4"/>
                  </a:lnTo>
                  <a:lnTo>
                    <a:pt x="437" y="6"/>
                  </a:lnTo>
                  <a:lnTo>
                    <a:pt x="456" y="9"/>
                  </a:lnTo>
                  <a:lnTo>
                    <a:pt x="472" y="11"/>
                  </a:lnTo>
                  <a:lnTo>
                    <a:pt x="488" y="13"/>
                  </a:lnTo>
                  <a:lnTo>
                    <a:pt x="501" y="15"/>
                  </a:lnTo>
                  <a:lnTo>
                    <a:pt x="514" y="18"/>
                  </a:lnTo>
                  <a:lnTo>
                    <a:pt x="524" y="20"/>
                  </a:lnTo>
                  <a:lnTo>
                    <a:pt x="532" y="21"/>
                  </a:lnTo>
                  <a:lnTo>
                    <a:pt x="528" y="42"/>
                  </a:lnTo>
                  <a:lnTo>
                    <a:pt x="526" y="66"/>
                  </a:lnTo>
                  <a:lnTo>
                    <a:pt x="529" y="87"/>
                  </a:lnTo>
                  <a:lnTo>
                    <a:pt x="537" y="104"/>
                  </a:lnTo>
                  <a:lnTo>
                    <a:pt x="542" y="108"/>
                  </a:lnTo>
                  <a:lnTo>
                    <a:pt x="547" y="113"/>
                  </a:lnTo>
                  <a:lnTo>
                    <a:pt x="555" y="115"/>
                  </a:lnTo>
                  <a:lnTo>
                    <a:pt x="565" y="115"/>
                  </a:lnTo>
                  <a:lnTo>
                    <a:pt x="576" y="113"/>
                  </a:lnTo>
                  <a:lnTo>
                    <a:pt x="588" y="109"/>
                  </a:lnTo>
                  <a:lnTo>
                    <a:pt x="598" y="105"/>
                  </a:lnTo>
                  <a:lnTo>
                    <a:pt x="607" y="98"/>
                  </a:lnTo>
                  <a:lnTo>
                    <a:pt x="616" y="91"/>
                  </a:lnTo>
                  <a:lnTo>
                    <a:pt x="623" y="84"/>
                  </a:lnTo>
                  <a:lnTo>
                    <a:pt x="630" y="77"/>
                  </a:lnTo>
                  <a:lnTo>
                    <a:pt x="636" y="69"/>
                  </a:lnTo>
                  <a:lnTo>
                    <a:pt x="641" y="83"/>
                  </a:lnTo>
                  <a:lnTo>
                    <a:pt x="647" y="97"/>
                  </a:lnTo>
                  <a:lnTo>
                    <a:pt x="655" y="113"/>
                  </a:lnTo>
                  <a:lnTo>
                    <a:pt x="664" y="126"/>
                  </a:lnTo>
                  <a:lnTo>
                    <a:pt x="673" y="138"/>
                  </a:lnTo>
                  <a:lnTo>
                    <a:pt x="683" y="150"/>
                  </a:lnTo>
                  <a:lnTo>
                    <a:pt x="695" y="158"/>
                  </a:lnTo>
                  <a:lnTo>
                    <a:pt x="707" y="161"/>
                  </a:lnTo>
                  <a:lnTo>
                    <a:pt x="718" y="161"/>
                  </a:lnTo>
                  <a:lnTo>
                    <a:pt x="730" y="156"/>
                  </a:lnTo>
                  <a:lnTo>
                    <a:pt x="741" y="151"/>
                  </a:lnTo>
                  <a:lnTo>
                    <a:pt x="751" y="142"/>
                  </a:lnTo>
                  <a:lnTo>
                    <a:pt x="761" y="132"/>
                  </a:lnTo>
                  <a:lnTo>
                    <a:pt x="770" y="122"/>
                  </a:lnTo>
                  <a:lnTo>
                    <a:pt x="778" y="111"/>
                  </a:lnTo>
                  <a:lnTo>
                    <a:pt x="784" y="99"/>
                  </a:lnTo>
                  <a:lnTo>
                    <a:pt x="790" y="112"/>
                  </a:lnTo>
                  <a:lnTo>
                    <a:pt x="797" y="124"/>
                  </a:lnTo>
                  <a:lnTo>
                    <a:pt x="804" y="136"/>
                  </a:lnTo>
                  <a:lnTo>
                    <a:pt x="813" y="147"/>
                  </a:lnTo>
                  <a:lnTo>
                    <a:pt x="822" y="158"/>
                  </a:lnTo>
                  <a:lnTo>
                    <a:pt x="834" y="164"/>
                  </a:lnTo>
                  <a:lnTo>
                    <a:pt x="845" y="169"/>
                  </a:lnTo>
                  <a:lnTo>
                    <a:pt x="858" y="170"/>
                  </a:lnTo>
                  <a:lnTo>
                    <a:pt x="874" y="165"/>
                  </a:lnTo>
                  <a:lnTo>
                    <a:pt x="887" y="156"/>
                  </a:lnTo>
                  <a:lnTo>
                    <a:pt x="900" y="143"/>
                  </a:lnTo>
                  <a:lnTo>
                    <a:pt x="911" y="127"/>
                  </a:lnTo>
                  <a:lnTo>
                    <a:pt x="920" y="112"/>
                  </a:lnTo>
                  <a:lnTo>
                    <a:pt x="926" y="96"/>
                  </a:lnTo>
                  <a:lnTo>
                    <a:pt x="933" y="83"/>
                  </a:lnTo>
                  <a:lnTo>
                    <a:pt x="936" y="72"/>
                  </a:lnTo>
                  <a:lnTo>
                    <a:pt x="940" y="72"/>
                  </a:lnTo>
                  <a:lnTo>
                    <a:pt x="933" y="22"/>
                  </a:lnTo>
                  <a:lnTo>
                    <a:pt x="943" y="21"/>
                  </a:lnTo>
                  <a:lnTo>
                    <a:pt x="957" y="20"/>
                  </a:lnTo>
                  <a:lnTo>
                    <a:pt x="972" y="19"/>
                  </a:lnTo>
                  <a:lnTo>
                    <a:pt x="990" y="18"/>
                  </a:lnTo>
                  <a:lnTo>
                    <a:pt x="1009" y="17"/>
                  </a:lnTo>
                  <a:lnTo>
                    <a:pt x="1030" y="15"/>
                  </a:lnTo>
                  <a:lnTo>
                    <a:pt x="1054" y="15"/>
                  </a:lnTo>
                  <a:lnTo>
                    <a:pt x="1077" y="14"/>
                  </a:lnTo>
                  <a:lnTo>
                    <a:pt x="1102" y="14"/>
                  </a:lnTo>
                  <a:lnTo>
                    <a:pt x="1128" y="15"/>
                  </a:lnTo>
                  <a:lnTo>
                    <a:pt x="1153" y="15"/>
                  </a:lnTo>
                  <a:lnTo>
                    <a:pt x="1179" y="18"/>
                  </a:lnTo>
                  <a:lnTo>
                    <a:pt x="1205" y="19"/>
                  </a:lnTo>
                  <a:lnTo>
                    <a:pt x="1229" y="22"/>
                  </a:lnTo>
                  <a:lnTo>
                    <a:pt x="1253" y="25"/>
                  </a:lnTo>
                  <a:lnTo>
                    <a:pt x="1276" y="30"/>
                  </a:lnTo>
                  <a:lnTo>
                    <a:pt x="1304" y="37"/>
                  </a:lnTo>
                  <a:lnTo>
                    <a:pt x="1330" y="43"/>
                  </a:lnTo>
                  <a:lnTo>
                    <a:pt x="1352" y="50"/>
                  </a:lnTo>
                  <a:lnTo>
                    <a:pt x="1371" y="57"/>
                  </a:lnTo>
                  <a:lnTo>
                    <a:pt x="1388" y="64"/>
                  </a:lnTo>
                  <a:lnTo>
                    <a:pt x="1403" y="70"/>
                  </a:lnTo>
                  <a:lnTo>
                    <a:pt x="1414" y="77"/>
                  </a:lnTo>
                  <a:lnTo>
                    <a:pt x="1424" y="83"/>
                  </a:lnTo>
                  <a:lnTo>
                    <a:pt x="1396" y="90"/>
                  </a:lnTo>
                  <a:lnTo>
                    <a:pt x="1367" y="98"/>
                  </a:lnTo>
                  <a:lnTo>
                    <a:pt x="1335" y="106"/>
                  </a:lnTo>
                  <a:lnTo>
                    <a:pt x="1301" y="115"/>
                  </a:lnTo>
                  <a:lnTo>
                    <a:pt x="1265" y="123"/>
                  </a:lnTo>
                  <a:lnTo>
                    <a:pt x="1228" y="132"/>
                  </a:lnTo>
                  <a:lnTo>
                    <a:pt x="1189" y="140"/>
                  </a:lnTo>
                  <a:lnTo>
                    <a:pt x="1150" y="147"/>
                  </a:lnTo>
                  <a:lnTo>
                    <a:pt x="1109" y="155"/>
                  </a:lnTo>
                  <a:lnTo>
                    <a:pt x="1067" y="163"/>
                  </a:lnTo>
                  <a:lnTo>
                    <a:pt x="1025" y="170"/>
                  </a:lnTo>
                  <a:lnTo>
                    <a:pt x="982" y="175"/>
                  </a:lnTo>
                  <a:lnTo>
                    <a:pt x="939" y="181"/>
                  </a:lnTo>
                  <a:lnTo>
                    <a:pt x="895" y="185"/>
                  </a:lnTo>
                  <a:lnTo>
                    <a:pt x="851" y="190"/>
                  </a:lnTo>
                  <a:lnTo>
                    <a:pt x="808" y="192"/>
                  </a:lnTo>
                  <a:lnTo>
                    <a:pt x="789" y="193"/>
                  </a:lnTo>
                  <a:lnTo>
                    <a:pt x="769" y="193"/>
                  </a:lnTo>
                  <a:lnTo>
                    <a:pt x="750" y="193"/>
                  </a:lnTo>
                  <a:lnTo>
                    <a:pt x="728" y="193"/>
                  </a:lnTo>
                  <a:lnTo>
                    <a:pt x="708" y="193"/>
                  </a:lnTo>
                  <a:lnTo>
                    <a:pt x="687" y="192"/>
                  </a:lnTo>
                  <a:lnTo>
                    <a:pt x="666" y="192"/>
                  </a:lnTo>
                  <a:lnTo>
                    <a:pt x="643" y="191"/>
                  </a:lnTo>
                  <a:lnTo>
                    <a:pt x="622" y="190"/>
                  </a:lnTo>
                  <a:lnTo>
                    <a:pt x="600" y="188"/>
                  </a:lnTo>
                  <a:lnTo>
                    <a:pt x="577" y="187"/>
                  </a:lnTo>
                  <a:lnTo>
                    <a:pt x="555" y="184"/>
                  </a:lnTo>
                  <a:lnTo>
                    <a:pt x="533" y="183"/>
                  </a:lnTo>
                  <a:lnTo>
                    <a:pt x="510" y="181"/>
                  </a:lnTo>
                  <a:lnTo>
                    <a:pt x="488" y="179"/>
                  </a:lnTo>
                  <a:lnTo>
                    <a:pt x="466" y="177"/>
                  </a:lnTo>
                  <a:lnTo>
                    <a:pt x="466" y="150"/>
                  </a:lnTo>
                  <a:lnTo>
                    <a:pt x="461" y="145"/>
                  </a:lnTo>
                  <a:lnTo>
                    <a:pt x="460" y="144"/>
                  </a:lnTo>
                  <a:lnTo>
                    <a:pt x="458" y="143"/>
                  </a:lnTo>
                  <a:lnTo>
                    <a:pt x="453" y="141"/>
                  </a:lnTo>
                  <a:lnTo>
                    <a:pt x="446" y="138"/>
                  </a:lnTo>
                  <a:lnTo>
                    <a:pt x="434" y="136"/>
                  </a:lnTo>
                  <a:lnTo>
                    <a:pt x="418" y="133"/>
                  </a:lnTo>
                  <a:lnTo>
                    <a:pt x="395" y="130"/>
                  </a:lnTo>
                  <a:lnTo>
                    <a:pt x="366" y="125"/>
                  </a:lnTo>
                  <a:lnTo>
                    <a:pt x="352" y="123"/>
                  </a:lnTo>
                  <a:lnTo>
                    <a:pt x="337" y="122"/>
                  </a:lnTo>
                  <a:lnTo>
                    <a:pt x="323" y="121"/>
                  </a:lnTo>
                  <a:lnTo>
                    <a:pt x="307" y="119"/>
                  </a:lnTo>
                  <a:lnTo>
                    <a:pt x="291" y="119"/>
                  </a:lnTo>
                  <a:lnTo>
                    <a:pt x="274" y="119"/>
                  </a:lnTo>
                  <a:lnTo>
                    <a:pt x="259" y="121"/>
                  </a:lnTo>
                  <a:lnTo>
                    <a:pt x="244" y="121"/>
                  </a:lnTo>
                  <a:lnTo>
                    <a:pt x="229" y="122"/>
                  </a:lnTo>
                  <a:lnTo>
                    <a:pt x="214" y="123"/>
                  </a:lnTo>
                  <a:lnTo>
                    <a:pt x="201" y="124"/>
                  </a:lnTo>
                  <a:lnTo>
                    <a:pt x="187" y="125"/>
                  </a:lnTo>
                  <a:lnTo>
                    <a:pt x="176" y="126"/>
                  </a:lnTo>
                  <a:lnTo>
                    <a:pt x="165" y="127"/>
                  </a:lnTo>
                  <a:lnTo>
                    <a:pt x="156" y="128"/>
                  </a:lnTo>
                  <a:lnTo>
                    <a:pt x="148" y="130"/>
                  </a:lnTo>
                  <a:lnTo>
                    <a:pt x="127" y="126"/>
                  </a:lnTo>
                  <a:lnTo>
                    <a:pt x="107" y="123"/>
                  </a:lnTo>
                  <a:lnTo>
                    <a:pt x="88" y="119"/>
                  </a:lnTo>
                  <a:lnTo>
                    <a:pt x="69" y="116"/>
                  </a:lnTo>
                  <a:lnTo>
                    <a:pt x="51" y="113"/>
                  </a:lnTo>
                  <a:lnTo>
                    <a:pt x="33" y="109"/>
                  </a:lnTo>
                  <a:lnTo>
                    <a:pt x="16" y="106"/>
                  </a:lnTo>
                  <a:lnTo>
                    <a:pt x="0" y="103"/>
                  </a:lnTo>
                  <a:lnTo>
                    <a:pt x="10" y="97"/>
                  </a:lnTo>
                  <a:lnTo>
                    <a:pt x="22" y="91"/>
                  </a:lnTo>
                  <a:lnTo>
                    <a:pt x="34" y="85"/>
                  </a:lnTo>
                  <a:lnTo>
                    <a:pt x="47" y="78"/>
                  </a:lnTo>
                  <a:lnTo>
                    <a:pt x="62" y="71"/>
                  </a:lnTo>
                  <a:lnTo>
                    <a:pt x="76" y="64"/>
                  </a:lnTo>
                  <a:lnTo>
                    <a:pt x="92" y="57"/>
                  </a:lnTo>
                  <a:lnTo>
                    <a:pt x="109" y="49"/>
                  </a:lnTo>
                  <a:lnTo>
                    <a:pt x="126" y="42"/>
                  </a:lnTo>
                  <a:lnTo>
                    <a:pt x="142" y="36"/>
                  </a:lnTo>
                  <a:lnTo>
                    <a:pt x="159" y="30"/>
                  </a:lnTo>
                  <a:lnTo>
                    <a:pt x="177" y="23"/>
                  </a:lnTo>
                  <a:lnTo>
                    <a:pt x="195" y="19"/>
                  </a:lnTo>
                  <a:lnTo>
                    <a:pt x="213" y="13"/>
                  </a:lnTo>
                  <a:lnTo>
                    <a:pt x="230" y="10"/>
                  </a:lnTo>
                  <a:lnTo>
                    <a:pt x="248" y="6"/>
                  </a:lnTo>
                  <a:close/>
                </a:path>
              </a:pathLst>
            </a:custGeom>
            <a:solidFill>
              <a:srgbClr val="A347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635" y="1647"/>
              <a:ext cx="40" cy="13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5" y="14"/>
                </a:cxn>
                <a:cxn ang="0">
                  <a:pos x="10" y="10"/>
                </a:cxn>
                <a:cxn ang="0">
                  <a:pos x="16" y="8"/>
                </a:cxn>
                <a:cxn ang="0">
                  <a:pos x="23" y="6"/>
                </a:cxn>
                <a:cxn ang="0">
                  <a:pos x="31" y="3"/>
                </a:cxn>
                <a:cxn ang="0">
                  <a:pos x="40" y="1"/>
                </a:cxn>
                <a:cxn ang="0">
                  <a:pos x="50" y="0"/>
                </a:cxn>
                <a:cxn ang="0">
                  <a:pos x="60" y="0"/>
                </a:cxn>
                <a:cxn ang="0">
                  <a:pos x="70" y="0"/>
                </a:cxn>
                <a:cxn ang="0">
                  <a:pos x="80" y="1"/>
                </a:cxn>
                <a:cxn ang="0">
                  <a:pos x="89" y="3"/>
                </a:cxn>
                <a:cxn ang="0">
                  <a:pos x="97" y="6"/>
                </a:cxn>
                <a:cxn ang="0">
                  <a:pos x="104" y="8"/>
                </a:cxn>
                <a:cxn ang="0">
                  <a:pos x="110" y="10"/>
                </a:cxn>
                <a:cxn ang="0">
                  <a:pos x="115" y="14"/>
                </a:cxn>
                <a:cxn ang="0">
                  <a:pos x="118" y="16"/>
                </a:cxn>
                <a:cxn ang="0">
                  <a:pos x="119" y="17"/>
                </a:cxn>
                <a:cxn ang="0">
                  <a:pos x="119" y="18"/>
                </a:cxn>
                <a:cxn ang="0">
                  <a:pos x="120" y="19"/>
                </a:cxn>
                <a:cxn ang="0">
                  <a:pos x="120" y="20"/>
                </a:cxn>
                <a:cxn ang="0">
                  <a:pos x="119" y="23"/>
                </a:cxn>
                <a:cxn ang="0">
                  <a:pos x="116" y="26"/>
                </a:cxn>
                <a:cxn ang="0">
                  <a:pos x="112" y="29"/>
                </a:cxn>
                <a:cxn ang="0">
                  <a:pos x="105" y="33"/>
                </a:cxn>
                <a:cxn ang="0">
                  <a:pos x="96" y="36"/>
                </a:cxn>
                <a:cxn ang="0">
                  <a:pos x="86" y="38"/>
                </a:cxn>
                <a:cxn ang="0">
                  <a:pos x="74" y="39"/>
                </a:cxn>
                <a:cxn ang="0">
                  <a:pos x="60" y="40"/>
                </a:cxn>
                <a:cxn ang="0">
                  <a:pos x="50" y="40"/>
                </a:cxn>
                <a:cxn ang="0">
                  <a:pos x="40" y="39"/>
                </a:cxn>
                <a:cxn ang="0">
                  <a:pos x="31" y="37"/>
                </a:cxn>
                <a:cxn ang="0">
                  <a:pos x="23" y="36"/>
                </a:cxn>
                <a:cxn ang="0">
                  <a:pos x="16" y="34"/>
                </a:cxn>
                <a:cxn ang="0">
                  <a:pos x="10" y="30"/>
                </a:cxn>
                <a:cxn ang="0">
                  <a:pos x="5" y="28"/>
                </a:cxn>
                <a:cxn ang="0">
                  <a:pos x="2" y="25"/>
                </a:cxn>
                <a:cxn ang="0">
                  <a:pos x="1" y="24"/>
                </a:cxn>
                <a:cxn ang="0">
                  <a:pos x="1" y="23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0" y="19"/>
                </a:cxn>
                <a:cxn ang="0">
                  <a:pos x="1" y="18"/>
                </a:cxn>
                <a:cxn ang="0">
                  <a:pos x="1" y="17"/>
                </a:cxn>
                <a:cxn ang="0">
                  <a:pos x="2" y="16"/>
                </a:cxn>
              </a:cxnLst>
              <a:rect l="0" t="0" r="r" b="b"/>
              <a:pathLst>
                <a:path w="120" h="40">
                  <a:moveTo>
                    <a:pt x="2" y="16"/>
                  </a:moveTo>
                  <a:lnTo>
                    <a:pt x="5" y="14"/>
                  </a:lnTo>
                  <a:lnTo>
                    <a:pt x="10" y="10"/>
                  </a:lnTo>
                  <a:lnTo>
                    <a:pt x="16" y="8"/>
                  </a:lnTo>
                  <a:lnTo>
                    <a:pt x="23" y="6"/>
                  </a:lnTo>
                  <a:lnTo>
                    <a:pt x="31" y="3"/>
                  </a:lnTo>
                  <a:lnTo>
                    <a:pt x="40" y="1"/>
                  </a:lnTo>
                  <a:lnTo>
                    <a:pt x="50" y="0"/>
                  </a:lnTo>
                  <a:lnTo>
                    <a:pt x="60" y="0"/>
                  </a:lnTo>
                  <a:lnTo>
                    <a:pt x="70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7" y="6"/>
                  </a:lnTo>
                  <a:lnTo>
                    <a:pt x="104" y="8"/>
                  </a:lnTo>
                  <a:lnTo>
                    <a:pt x="110" y="10"/>
                  </a:lnTo>
                  <a:lnTo>
                    <a:pt x="115" y="14"/>
                  </a:lnTo>
                  <a:lnTo>
                    <a:pt x="118" y="16"/>
                  </a:lnTo>
                  <a:lnTo>
                    <a:pt x="119" y="17"/>
                  </a:lnTo>
                  <a:lnTo>
                    <a:pt x="119" y="18"/>
                  </a:lnTo>
                  <a:lnTo>
                    <a:pt x="120" y="19"/>
                  </a:lnTo>
                  <a:lnTo>
                    <a:pt x="120" y="20"/>
                  </a:lnTo>
                  <a:lnTo>
                    <a:pt x="119" y="23"/>
                  </a:lnTo>
                  <a:lnTo>
                    <a:pt x="116" y="26"/>
                  </a:lnTo>
                  <a:lnTo>
                    <a:pt x="112" y="29"/>
                  </a:lnTo>
                  <a:lnTo>
                    <a:pt x="105" y="33"/>
                  </a:lnTo>
                  <a:lnTo>
                    <a:pt x="96" y="36"/>
                  </a:lnTo>
                  <a:lnTo>
                    <a:pt x="86" y="38"/>
                  </a:lnTo>
                  <a:lnTo>
                    <a:pt x="74" y="39"/>
                  </a:lnTo>
                  <a:lnTo>
                    <a:pt x="60" y="40"/>
                  </a:lnTo>
                  <a:lnTo>
                    <a:pt x="50" y="40"/>
                  </a:lnTo>
                  <a:lnTo>
                    <a:pt x="40" y="39"/>
                  </a:lnTo>
                  <a:lnTo>
                    <a:pt x="31" y="37"/>
                  </a:lnTo>
                  <a:lnTo>
                    <a:pt x="23" y="36"/>
                  </a:lnTo>
                  <a:lnTo>
                    <a:pt x="16" y="34"/>
                  </a:lnTo>
                  <a:lnTo>
                    <a:pt x="10" y="30"/>
                  </a:lnTo>
                  <a:lnTo>
                    <a:pt x="5" y="28"/>
                  </a:lnTo>
                  <a:lnTo>
                    <a:pt x="2" y="25"/>
                  </a:lnTo>
                  <a:lnTo>
                    <a:pt x="1" y="24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1" y="18"/>
                  </a:lnTo>
                  <a:lnTo>
                    <a:pt x="1" y="17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618" y="1672"/>
              <a:ext cx="53" cy="18"/>
            </a:xfrm>
            <a:custGeom>
              <a:avLst/>
              <a:gdLst/>
              <a:ahLst/>
              <a:cxnLst>
                <a:cxn ang="0">
                  <a:pos x="4" y="34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9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2" y="24"/>
                </a:cxn>
                <a:cxn ang="0">
                  <a:pos x="3" y="21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15" y="12"/>
                </a:cxn>
                <a:cxn ang="0">
                  <a:pos x="23" y="9"/>
                </a:cxn>
                <a:cxn ang="0">
                  <a:pos x="32" y="7"/>
                </a:cxn>
                <a:cxn ang="0">
                  <a:pos x="42" y="3"/>
                </a:cxn>
                <a:cxn ang="0">
                  <a:pos x="53" y="2"/>
                </a:cxn>
                <a:cxn ang="0">
                  <a:pos x="66" y="0"/>
                </a:cxn>
                <a:cxn ang="0">
                  <a:pos x="80" y="0"/>
                </a:cxn>
                <a:cxn ang="0">
                  <a:pos x="93" y="0"/>
                </a:cxn>
                <a:cxn ang="0">
                  <a:pos x="107" y="2"/>
                </a:cxn>
                <a:cxn ang="0">
                  <a:pos x="118" y="3"/>
                </a:cxn>
                <a:cxn ang="0">
                  <a:pos x="128" y="7"/>
                </a:cxn>
                <a:cxn ang="0">
                  <a:pos x="137" y="9"/>
                </a:cxn>
                <a:cxn ang="0">
                  <a:pos x="145" y="12"/>
                </a:cxn>
                <a:cxn ang="0">
                  <a:pos x="151" y="17"/>
                </a:cxn>
                <a:cxn ang="0">
                  <a:pos x="156" y="20"/>
                </a:cxn>
                <a:cxn ang="0">
                  <a:pos x="157" y="21"/>
                </a:cxn>
                <a:cxn ang="0">
                  <a:pos x="158" y="24"/>
                </a:cxn>
                <a:cxn ang="0">
                  <a:pos x="159" y="25"/>
                </a:cxn>
                <a:cxn ang="0">
                  <a:pos x="159" y="27"/>
                </a:cxn>
                <a:cxn ang="0">
                  <a:pos x="158" y="31"/>
                </a:cxn>
                <a:cxn ang="0">
                  <a:pos x="154" y="36"/>
                </a:cxn>
                <a:cxn ang="0">
                  <a:pos x="147" y="40"/>
                </a:cxn>
                <a:cxn ang="0">
                  <a:pos x="138" y="44"/>
                </a:cxn>
                <a:cxn ang="0">
                  <a:pos x="127" y="48"/>
                </a:cxn>
                <a:cxn ang="0">
                  <a:pos x="113" y="52"/>
                </a:cxn>
                <a:cxn ang="0">
                  <a:pos x="98" y="53"/>
                </a:cxn>
                <a:cxn ang="0">
                  <a:pos x="80" y="54"/>
                </a:cxn>
                <a:cxn ang="0">
                  <a:pos x="66" y="54"/>
                </a:cxn>
                <a:cxn ang="0">
                  <a:pos x="53" y="52"/>
                </a:cxn>
                <a:cxn ang="0">
                  <a:pos x="42" y="50"/>
                </a:cxn>
                <a:cxn ang="0">
                  <a:pos x="32" y="47"/>
                </a:cxn>
                <a:cxn ang="0">
                  <a:pos x="23" y="45"/>
                </a:cxn>
                <a:cxn ang="0">
                  <a:pos x="15" y="42"/>
                </a:cxn>
                <a:cxn ang="0">
                  <a:pos x="8" y="37"/>
                </a:cxn>
                <a:cxn ang="0">
                  <a:pos x="4" y="34"/>
                </a:cxn>
              </a:cxnLst>
              <a:rect l="0" t="0" r="r" b="b"/>
              <a:pathLst>
                <a:path w="159" h="54">
                  <a:moveTo>
                    <a:pt x="4" y="34"/>
                  </a:moveTo>
                  <a:lnTo>
                    <a:pt x="3" y="33"/>
                  </a:lnTo>
                  <a:lnTo>
                    <a:pt x="2" y="30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2" y="24"/>
                  </a:lnTo>
                  <a:lnTo>
                    <a:pt x="3" y="21"/>
                  </a:lnTo>
                  <a:lnTo>
                    <a:pt x="4" y="20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9"/>
                  </a:lnTo>
                  <a:lnTo>
                    <a:pt x="32" y="7"/>
                  </a:lnTo>
                  <a:lnTo>
                    <a:pt x="42" y="3"/>
                  </a:lnTo>
                  <a:lnTo>
                    <a:pt x="53" y="2"/>
                  </a:lnTo>
                  <a:lnTo>
                    <a:pt x="66" y="0"/>
                  </a:lnTo>
                  <a:lnTo>
                    <a:pt x="80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8" y="3"/>
                  </a:lnTo>
                  <a:lnTo>
                    <a:pt x="128" y="7"/>
                  </a:lnTo>
                  <a:lnTo>
                    <a:pt x="137" y="9"/>
                  </a:lnTo>
                  <a:lnTo>
                    <a:pt x="145" y="12"/>
                  </a:lnTo>
                  <a:lnTo>
                    <a:pt x="151" y="17"/>
                  </a:lnTo>
                  <a:lnTo>
                    <a:pt x="156" y="20"/>
                  </a:lnTo>
                  <a:lnTo>
                    <a:pt x="157" y="21"/>
                  </a:lnTo>
                  <a:lnTo>
                    <a:pt x="158" y="24"/>
                  </a:lnTo>
                  <a:lnTo>
                    <a:pt x="159" y="25"/>
                  </a:lnTo>
                  <a:lnTo>
                    <a:pt x="159" y="27"/>
                  </a:lnTo>
                  <a:lnTo>
                    <a:pt x="158" y="31"/>
                  </a:lnTo>
                  <a:lnTo>
                    <a:pt x="154" y="36"/>
                  </a:lnTo>
                  <a:lnTo>
                    <a:pt x="147" y="40"/>
                  </a:lnTo>
                  <a:lnTo>
                    <a:pt x="138" y="44"/>
                  </a:lnTo>
                  <a:lnTo>
                    <a:pt x="127" y="48"/>
                  </a:lnTo>
                  <a:lnTo>
                    <a:pt x="113" y="52"/>
                  </a:lnTo>
                  <a:lnTo>
                    <a:pt x="98" y="53"/>
                  </a:lnTo>
                  <a:lnTo>
                    <a:pt x="80" y="54"/>
                  </a:lnTo>
                  <a:lnTo>
                    <a:pt x="66" y="54"/>
                  </a:lnTo>
                  <a:lnTo>
                    <a:pt x="53" y="52"/>
                  </a:lnTo>
                  <a:lnTo>
                    <a:pt x="42" y="50"/>
                  </a:lnTo>
                  <a:lnTo>
                    <a:pt x="32" y="47"/>
                  </a:lnTo>
                  <a:lnTo>
                    <a:pt x="23" y="45"/>
                  </a:lnTo>
                  <a:lnTo>
                    <a:pt x="15" y="42"/>
                  </a:lnTo>
                  <a:lnTo>
                    <a:pt x="8" y="37"/>
                  </a:lnTo>
                  <a:lnTo>
                    <a:pt x="4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815" y="1693"/>
              <a:ext cx="224" cy="159"/>
            </a:xfrm>
            <a:custGeom>
              <a:avLst/>
              <a:gdLst/>
              <a:ahLst/>
              <a:cxnLst>
                <a:cxn ang="0">
                  <a:pos x="639" y="190"/>
                </a:cxn>
                <a:cxn ang="0">
                  <a:pos x="624" y="231"/>
                </a:cxn>
                <a:cxn ang="0">
                  <a:pos x="617" y="273"/>
                </a:cxn>
                <a:cxn ang="0">
                  <a:pos x="616" y="314"/>
                </a:cxn>
                <a:cxn ang="0">
                  <a:pos x="622" y="355"/>
                </a:cxn>
                <a:cxn ang="0">
                  <a:pos x="629" y="393"/>
                </a:cxn>
                <a:cxn ang="0">
                  <a:pos x="641" y="426"/>
                </a:cxn>
                <a:cxn ang="0">
                  <a:pos x="652" y="454"/>
                </a:cxn>
                <a:cxn ang="0">
                  <a:pos x="662" y="477"/>
                </a:cxn>
                <a:cxn ang="0">
                  <a:pos x="0" y="461"/>
                </a:cxn>
                <a:cxn ang="0">
                  <a:pos x="9" y="439"/>
                </a:cxn>
                <a:cxn ang="0">
                  <a:pos x="19" y="408"/>
                </a:cxn>
                <a:cxn ang="0">
                  <a:pos x="30" y="372"/>
                </a:cxn>
                <a:cxn ang="0">
                  <a:pos x="42" y="333"/>
                </a:cxn>
                <a:cxn ang="0">
                  <a:pos x="52" y="291"/>
                </a:cxn>
                <a:cxn ang="0">
                  <a:pos x="60" y="247"/>
                </a:cxn>
                <a:cxn ang="0">
                  <a:pos x="66" y="203"/>
                </a:cxn>
                <a:cxn ang="0">
                  <a:pos x="67" y="162"/>
                </a:cxn>
                <a:cxn ang="0">
                  <a:pos x="66" y="108"/>
                </a:cxn>
                <a:cxn ang="0">
                  <a:pos x="66" y="69"/>
                </a:cxn>
                <a:cxn ang="0">
                  <a:pos x="65" y="41"/>
                </a:cxn>
                <a:cxn ang="0">
                  <a:pos x="65" y="23"/>
                </a:cxn>
                <a:cxn ang="0">
                  <a:pos x="88" y="21"/>
                </a:cxn>
                <a:cxn ang="0">
                  <a:pos x="112" y="18"/>
                </a:cxn>
                <a:cxn ang="0">
                  <a:pos x="136" y="15"/>
                </a:cxn>
                <a:cxn ang="0">
                  <a:pos x="160" y="13"/>
                </a:cxn>
                <a:cxn ang="0">
                  <a:pos x="183" y="11"/>
                </a:cxn>
                <a:cxn ang="0">
                  <a:pos x="207" y="9"/>
                </a:cxn>
                <a:cxn ang="0">
                  <a:pos x="230" y="8"/>
                </a:cxn>
                <a:cxn ang="0">
                  <a:pos x="254" y="5"/>
                </a:cxn>
                <a:cxn ang="0">
                  <a:pos x="277" y="4"/>
                </a:cxn>
                <a:cxn ang="0">
                  <a:pos x="301" y="3"/>
                </a:cxn>
                <a:cxn ang="0">
                  <a:pos x="323" y="2"/>
                </a:cxn>
                <a:cxn ang="0">
                  <a:pos x="345" y="1"/>
                </a:cxn>
                <a:cxn ang="0">
                  <a:pos x="368" y="0"/>
                </a:cxn>
                <a:cxn ang="0">
                  <a:pos x="389" y="0"/>
                </a:cxn>
                <a:cxn ang="0">
                  <a:pos x="410" y="0"/>
                </a:cxn>
                <a:cxn ang="0">
                  <a:pos x="431" y="0"/>
                </a:cxn>
                <a:cxn ang="0">
                  <a:pos x="446" y="0"/>
                </a:cxn>
                <a:cxn ang="0">
                  <a:pos x="460" y="0"/>
                </a:cxn>
                <a:cxn ang="0">
                  <a:pos x="475" y="1"/>
                </a:cxn>
                <a:cxn ang="0">
                  <a:pos x="490" y="1"/>
                </a:cxn>
                <a:cxn ang="0">
                  <a:pos x="504" y="1"/>
                </a:cxn>
                <a:cxn ang="0">
                  <a:pos x="519" y="1"/>
                </a:cxn>
                <a:cxn ang="0">
                  <a:pos x="533" y="1"/>
                </a:cxn>
                <a:cxn ang="0">
                  <a:pos x="548" y="2"/>
                </a:cxn>
                <a:cxn ang="0">
                  <a:pos x="562" y="2"/>
                </a:cxn>
                <a:cxn ang="0">
                  <a:pos x="577" y="2"/>
                </a:cxn>
                <a:cxn ang="0">
                  <a:pos x="591" y="3"/>
                </a:cxn>
                <a:cxn ang="0">
                  <a:pos x="605" y="3"/>
                </a:cxn>
                <a:cxn ang="0">
                  <a:pos x="619" y="4"/>
                </a:cxn>
                <a:cxn ang="0">
                  <a:pos x="633" y="4"/>
                </a:cxn>
                <a:cxn ang="0">
                  <a:pos x="647" y="4"/>
                </a:cxn>
                <a:cxn ang="0">
                  <a:pos x="661" y="5"/>
                </a:cxn>
                <a:cxn ang="0">
                  <a:pos x="664" y="12"/>
                </a:cxn>
                <a:cxn ang="0">
                  <a:pos x="667" y="24"/>
                </a:cxn>
                <a:cxn ang="0">
                  <a:pos x="672" y="40"/>
                </a:cxn>
                <a:cxn ang="0">
                  <a:pos x="673" y="61"/>
                </a:cxn>
                <a:cxn ang="0">
                  <a:pos x="672" y="87"/>
                </a:cxn>
                <a:cxn ang="0">
                  <a:pos x="666" y="116"/>
                </a:cxn>
                <a:cxn ang="0">
                  <a:pos x="656" y="151"/>
                </a:cxn>
                <a:cxn ang="0">
                  <a:pos x="639" y="190"/>
                </a:cxn>
              </a:cxnLst>
              <a:rect l="0" t="0" r="r" b="b"/>
              <a:pathLst>
                <a:path w="673" h="477">
                  <a:moveTo>
                    <a:pt x="639" y="190"/>
                  </a:moveTo>
                  <a:lnTo>
                    <a:pt x="624" y="231"/>
                  </a:lnTo>
                  <a:lnTo>
                    <a:pt x="617" y="273"/>
                  </a:lnTo>
                  <a:lnTo>
                    <a:pt x="616" y="314"/>
                  </a:lnTo>
                  <a:lnTo>
                    <a:pt x="622" y="355"/>
                  </a:lnTo>
                  <a:lnTo>
                    <a:pt x="629" y="393"/>
                  </a:lnTo>
                  <a:lnTo>
                    <a:pt x="641" y="426"/>
                  </a:lnTo>
                  <a:lnTo>
                    <a:pt x="652" y="454"/>
                  </a:lnTo>
                  <a:lnTo>
                    <a:pt x="662" y="477"/>
                  </a:lnTo>
                  <a:lnTo>
                    <a:pt x="0" y="461"/>
                  </a:lnTo>
                  <a:lnTo>
                    <a:pt x="9" y="439"/>
                  </a:lnTo>
                  <a:lnTo>
                    <a:pt x="19" y="408"/>
                  </a:lnTo>
                  <a:lnTo>
                    <a:pt x="30" y="372"/>
                  </a:lnTo>
                  <a:lnTo>
                    <a:pt x="42" y="333"/>
                  </a:lnTo>
                  <a:lnTo>
                    <a:pt x="52" y="291"/>
                  </a:lnTo>
                  <a:lnTo>
                    <a:pt x="60" y="247"/>
                  </a:lnTo>
                  <a:lnTo>
                    <a:pt x="66" y="203"/>
                  </a:lnTo>
                  <a:lnTo>
                    <a:pt x="67" y="162"/>
                  </a:lnTo>
                  <a:lnTo>
                    <a:pt x="66" y="108"/>
                  </a:lnTo>
                  <a:lnTo>
                    <a:pt x="66" y="69"/>
                  </a:lnTo>
                  <a:lnTo>
                    <a:pt x="65" y="41"/>
                  </a:lnTo>
                  <a:lnTo>
                    <a:pt x="65" y="23"/>
                  </a:lnTo>
                  <a:lnTo>
                    <a:pt x="88" y="21"/>
                  </a:lnTo>
                  <a:lnTo>
                    <a:pt x="112" y="18"/>
                  </a:lnTo>
                  <a:lnTo>
                    <a:pt x="136" y="15"/>
                  </a:lnTo>
                  <a:lnTo>
                    <a:pt x="160" y="13"/>
                  </a:lnTo>
                  <a:lnTo>
                    <a:pt x="183" y="11"/>
                  </a:lnTo>
                  <a:lnTo>
                    <a:pt x="207" y="9"/>
                  </a:lnTo>
                  <a:lnTo>
                    <a:pt x="230" y="8"/>
                  </a:lnTo>
                  <a:lnTo>
                    <a:pt x="254" y="5"/>
                  </a:lnTo>
                  <a:lnTo>
                    <a:pt x="277" y="4"/>
                  </a:lnTo>
                  <a:lnTo>
                    <a:pt x="301" y="3"/>
                  </a:lnTo>
                  <a:lnTo>
                    <a:pt x="323" y="2"/>
                  </a:lnTo>
                  <a:lnTo>
                    <a:pt x="345" y="1"/>
                  </a:lnTo>
                  <a:lnTo>
                    <a:pt x="368" y="0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31" y="0"/>
                  </a:lnTo>
                  <a:lnTo>
                    <a:pt x="446" y="0"/>
                  </a:lnTo>
                  <a:lnTo>
                    <a:pt x="460" y="0"/>
                  </a:lnTo>
                  <a:lnTo>
                    <a:pt x="475" y="1"/>
                  </a:lnTo>
                  <a:lnTo>
                    <a:pt x="490" y="1"/>
                  </a:lnTo>
                  <a:lnTo>
                    <a:pt x="504" y="1"/>
                  </a:lnTo>
                  <a:lnTo>
                    <a:pt x="519" y="1"/>
                  </a:lnTo>
                  <a:lnTo>
                    <a:pt x="533" y="1"/>
                  </a:lnTo>
                  <a:lnTo>
                    <a:pt x="548" y="2"/>
                  </a:lnTo>
                  <a:lnTo>
                    <a:pt x="562" y="2"/>
                  </a:lnTo>
                  <a:lnTo>
                    <a:pt x="577" y="2"/>
                  </a:lnTo>
                  <a:lnTo>
                    <a:pt x="591" y="3"/>
                  </a:lnTo>
                  <a:lnTo>
                    <a:pt x="605" y="3"/>
                  </a:lnTo>
                  <a:lnTo>
                    <a:pt x="619" y="4"/>
                  </a:lnTo>
                  <a:lnTo>
                    <a:pt x="633" y="4"/>
                  </a:lnTo>
                  <a:lnTo>
                    <a:pt x="647" y="4"/>
                  </a:lnTo>
                  <a:lnTo>
                    <a:pt x="661" y="5"/>
                  </a:lnTo>
                  <a:lnTo>
                    <a:pt x="664" y="12"/>
                  </a:lnTo>
                  <a:lnTo>
                    <a:pt x="667" y="24"/>
                  </a:lnTo>
                  <a:lnTo>
                    <a:pt x="672" y="40"/>
                  </a:lnTo>
                  <a:lnTo>
                    <a:pt x="673" y="61"/>
                  </a:lnTo>
                  <a:lnTo>
                    <a:pt x="672" y="87"/>
                  </a:lnTo>
                  <a:lnTo>
                    <a:pt x="666" y="116"/>
                  </a:lnTo>
                  <a:lnTo>
                    <a:pt x="656" y="151"/>
                  </a:lnTo>
                  <a:lnTo>
                    <a:pt x="639" y="190"/>
                  </a:lnTo>
                  <a:close/>
                </a:path>
              </a:pathLst>
            </a:custGeom>
            <a:solidFill>
              <a:srgbClr val="A347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651" y="1613"/>
              <a:ext cx="543" cy="108"/>
            </a:xfrm>
            <a:custGeom>
              <a:avLst/>
              <a:gdLst/>
              <a:ahLst/>
              <a:cxnLst>
                <a:cxn ang="0">
                  <a:pos x="1589" y="245"/>
                </a:cxn>
                <a:cxn ang="0">
                  <a:pos x="1498" y="239"/>
                </a:cxn>
                <a:cxn ang="0">
                  <a:pos x="1372" y="230"/>
                </a:cxn>
                <a:cxn ang="0">
                  <a:pos x="1218" y="221"/>
                </a:cxn>
                <a:cxn ang="0">
                  <a:pos x="1045" y="215"/>
                </a:cxn>
                <a:cxn ang="0">
                  <a:pos x="892" y="213"/>
                </a:cxn>
                <a:cxn ang="0">
                  <a:pos x="794" y="216"/>
                </a:cxn>
                <a:cxn ang="0">
                  <a:pos x="691" y="223"/>
                </a:cxn>
                <a:cxn ang="0">
                  <a:pos x="586" y="233"/>
                </a:cxn>
                <a:cxn ang="0">
                  <a:pos x="481" y="245"/>
                </a:cxn>
                <a:cxn ang="0">
                  <a:pos x="380" y="259"/>
                </a:cxn>
                <a:cxn ang="0">
                  <a:pos x="284" y="273"/>
                </a:cxn>
                <a:cxn ang="0">
                  <a:pos x="196" y="288"/>
                </a:cxn>
                <a:cxn ang="0">
                  <a:pos x="119" y="301"/>
                </a:cxn>
                <a:cxn ang="0">
                  <a:pos x="57" y="313"/>
                </a:cxn>
                <a:cxn ang="0">
                  <a:pos x="11" y="321"/>
                </a:cxn>
                <a:cxn ang="0">
                  <a:pos x="29" y="253"/>
                </a:cxn>
                <a:cxn ang="0">
                  <a:pos x="53" y="245"/>
                </a:cxn>
                <a:cxn ang="0">
                  <a:pos x="73" y="234"/>
                </a:cxn>
                <a:cxn ang="0">
                  <a:pos x="87" y="217"/>
                </a:cxn>
                <a:cxn ang="0">
                  <a:pos x="88" y="197"/>
                </a:cxn>
                <a:cxn ang="0">
                  <a:pos x="78" y="178"/>
                </a:cxn>
                <a:cxn ang="0">
                  <a:pos x="61" y="167"/>
                </a:cxn>
                <a:cxn ang="0">
                  <a:pos x="66" y="160"/>
                </a:cxn>
                <a:cxn ang="0">
                  <a:pos x="79" y="154"/>
                </a:cxn>
                <a:cxn ang="0">
                  <a:pos x="90" y="146"/>
                </a:cxn>
                <a:cxn ang="0">
                  <a:pos x="99" y="129"/>
                </a:cxn>
                <a:cxn ang="0">
                  <a:pos x="98" y="110"/>
                </a:cxn>
                <a:cxn ang="0">
                  <a:pos x="85" y="93"/>
                </a:cxn>
                <a:cxn ang="0">
                  <a:pos x="59" y="82"/>
                </a:cxn>
                <a:cxn ang="0">
                  <a:pos x="25" y="75"/>
                </a:cxn>
                <a:cxn ang="0">
                  <a:pos x="9" y="31"/>
                </a:cxn>
                <a:cxn ang="0">
                  <a:pos x="39" y="37"/>
                </a:cxn>
                <a:cxn ang="0">
                  <a:pos x="78" y="45"/>
                </a:cxn>
                <a:cxn ang="0">
                  <a:pos x="126" y="54"/>
                </a:cxn>
                <a:cxn ang="0">
                  <a:pos x="180" y="65"/>
                </a:cxn>
                <a:cxn ang="0">
                  <a:pos x="240" y="75"/>
                </a:cxn>
                <a:cxn ang="0">
                  <a:pos x="242" y="78"/>
                </a:cxn>
                <a:cxn ang="0">
                  <a:pos x="286" y="84"/>
                </a:cxn>
                <a:cxn ang="0">
                  <a:pos x="408" y="103"/>
                </a:cxn>
                <a:cxn ang="0">
                  <a:pos x="536" y="120"/>
                </a:cxn>
                <a:cxn ang="0">
                  <a:pos x="667" y="132"/>
                </a:cxn>
                <a:cxn ang="0">
                  <a:pos x="794" y="140"/>
                </a:cxn>
                <a:cxn ang="0">
                  <a:pos x="911" y="139"/>
                </a:cxn>
                <a:cxn ang="0">
                  <a:pos x="1082" y="123"/>
                </a:cxn>
                <a:cxn ang="0">
                  <a:pos x="1247" y="97"/>
                </a:cxn>
                <a:cxn ang="0">
                  <a:pos x="1396" y="64"/>
                </a:cxn>
                <a:cxn ang="0">
                  <a:pos x="1521" y="32"/>
                </a:cxn>
                <a:cxn ang="0">
                  <a:pos x="1609" y="6"/>
                </a:cxn>
                <a:cxn ang="0">
                  <a:pos x="1603" y="39"/>
                </a:cxn>
                <a:cxn ang="0">
                  <a:pos x="1566" y="54"/>
                </a:cxn>
                <a:cxn ang="0">
                  <a:pos x="1546" y="78"/>
                </a:cxn>
                <a:cxn ang="0">
                  <a:pos x="1549" y="101"/>
                </a:cxn>
                <a:cxn ang="0">
                  <a:pos x="1561" y="117"/>
                </a:cxn>
                <a:cxn ang="0">
                  <a:pos x="1575" y="125"/>
                </a:cxn>
                <a:cxn ang="0">
                  <a:pos x="1592" y="131"/>
                </a:cxn>
                <a:cxn ang="0">
                  <a:pos x="1581" y="148"/>
                </a:cxn>
                <a:cxn ang="0">
                  <a:pos x="1575" y="174"/>
                </a:cxn>
                <a:cxn ang="0">
                  <a:pos x="1587" y="192"/>
                </a:cxn>
                <a:cxn ang="0">
                  <a:pos x="1599" y="202"/>
                </a:cxn>
                <a:cxn ang="0">
                  <a:pos x="1616" y="210"/>
                </a:cxn>
                <a:cxn ang="0">
                  <a:pos x="1625" y="249"/>
                </a:cxn>
              </a:cxnLst>
              <a:rect l="0" t="0" r="r" b="b"/>
              <a:pathLst>
                <a:path w="1629" h="324">
                  <a:moveTo>
                    <a:pt x="1625" y="249"/>
                  </a:moveTo>
                  <a:lnTo>
                    <a:pt x="1609" y="248"/>
                  </a:lnTo>
                  <a:lnTo>
                    <a:pt x="1589" y="245"/>
                  </a:lnTo>
                  <a:lnTo>
                    <a:pt x="1563" y="243"/>
                  </a:lnTo>
                  <a:lnTo>
                    <a:pt x="1533" y="241"/>
                  </a:lnTo>
                  <a:lnTo>
                    <a:pt x="1498" y="239"/>
                  </a:lnTo>
                  <a:lnTo>
                    <a:pt x="1460" y="235"/>
                  </a:lnTo>
                  <a:lnTo>
                    <a:pt x="1418" y="233"/>
                  </a:lnTo>
                  <a:lnTo>
                    <a:pt x="1372" y="230"/>
                  </a:lnTo>
                  <a:lnTo>
                    <a:pt x="1324" y="226"/>
                  </a:lnTo>
                  <a:lnTo>
                    <a:pt x="1272" y="224"/>
                  </a:lnTo>
                  <a:lnTo>
                    <a:pt x="1218" y="221"/>
                  </a:lnTo>
                  <a:lnTo>
                    <a:pt x="1162" y="219"/>
                  </a:lnTo>
                  <a:lnTo>
                    <a:pt x="1105" y="216"/>
                  </a:lnTo>
                  <a:lnTo>
                    <a:pt x="1045" y="215"/>
                  </a:lnTo>
                  <a:lnTo>
                    <a:pt x="985" y="214"/>
                  </a:lnTo>
                  <a:lnTo>
                    <a:pt x="923" y="213"/>
                  </a:lnTo>
                  <a:lnTo>
                    <a:pt x="892" y="213"/>
                  </a:lnTo>
                  <a:lnTo>
                    <a:pt x="861" y="213"/>
                  </a:lnTo>
                  <a:lnTo>
                    <a:pt x="827" y="214"/>
                  </a:lnTo>
                  <a:lnTo>
                    <a:pt x="794" y="216"/>
                  </a:lnTo>
                  <a:lnTo>
                    <a:pt x="760" y="217"/>
                  </a:lnTo>
                  <a:lnTo>
                    <a:pt x="725" y="220"/>
                  </a:lnTo>
                  <a:lnTo>
                    <a:pt x="691" y="223"/>
                  </a:lnTo>
                  <a:lnTo>
                    <a:pt x="656" y="226"/>
                  </a:lnTo>
                  <a:lnTo>
                    <a:pt x="621" y="230"/>
                  </a:lnTo>
                  <a:lnTo>
                    <a:pt x="586" y="233"/>
                  </a:lnTo>
                  <a:lnTo>
                    <a:pt x="551" y="236"/>
                  </a:lnTo>
                  <a:lnTo>
                    <a:pt x="515" y="241"/>
                  </a:lnTo>
                  <a:lnTo>
                    <a:pt x="481" y="245"/>
                  </a:lnTo>
                  <a:lnTo>
                    <a:pt x="447" y="250"/>
                  </a:lnTo>
                  <a:lnTo>
                    <a:pt x="412" y="254"/>
                  </a:lnTo>
                  <a:lnTo>
                    <a:pt x="380" y="259"/>
                  </a:lnTo>
                  <a:lnTo>
                    <a:pt x="346" y="264"/>
                  </a:lnTo>
                  <a:lnTo>
                    <a:pt x="315" y="269"/>
                  </a:lnTo>
                  <a:lnTo>
                    <a:pt x="284" y="273"/>
                  </a:lnTo>
                  <a:lnTo>
                    <a:pt x="254" y="279"/>
                  </a:lnTo>
                  <a:lnTo>
                    <a:pt x="224" y="283"/>
                  </a:lnTo>
                  <a:lnTo>
                    <a:pt x="196" y="288"/>
                  </a:lnTo>
                  <a:lnTo>
                    <a:pt x="170" y="292"/>
                  </a:lnTo>
                  <a:lnTo>
                    <a:pt x="144" y="297"/>
                  </a:lnTo>
                  <a:lnTo>
                    <a:pt x="119" y="301"/>
                  </a:lnTo>
                  <a:lnTo>
                    <a:pt x="97" y="306"/>
                  </a:lnTo>
                  <a:lnTo>
                    <a:pt x="76" y="309"/>
                  </a:lnTo>
                  <a:lnTo>
                    <a:pt x="57" y="313"/>
                  </a:lnTo>
                  <a:lnTo>
                    <a:pt x="40" y="316"/>
                  </a:lnTo>
                  <a:lnTo>
                    <a:pt x="24" y="319"/>
                  </a:lnTo>
                  <a:lnTo>
                    <a:pt x="11" y="321"/>
                  </a:lnTo>
                  <a:lnTo>
                    <a:pt x="0" y="324"/>
                  </a:lnTo>
                  <a:lnTo>
                    <a:pt x="20" y="255"/>
                  </a:lnTo>
                  <a:lnTo>
                    <a:pt x="29" y="253"/>
                  </a:lnTo>
                  <a:lnTo>
                    <a:pt x="38" y="251"/>
                  </a:lnTo>
                  <a:lnTo>
                    <a:pt x="46" y="249"/>
                  </a:lnTo>
                  <a:lnTo>
                    <a:pt x="53" y="245"/>
                  </a:lnTo>
                  <a:lnTo>
                    <a:pt x="61" y="242"/>
                  </a:lnTo>
                  <a:lnTo>
                    <a:pt x="67" y="239"/>
                  </a:lnTo>
                  <a:lnTo>
                    <a:pt x="73" y="234"/>
                  </a:lnTo>
                  <a:lnTo>
                    <a:pt x="78" y="230"/>
                  </a:lnTo>
                  <a:lnTo>
                    <a:pt x="84" y="224"/>
                  </a:lnTo>
                  <a:lnTo>
                    <a:pt x="87" y="217"/>
                  </a:lnTo>
                  <a:lnTo>
                    <a:pt x="88" y="211"/>
                  </a:lnTo>
                  <a:lnTo>
                    <a:pt x="89" y="204"/>
                  </a:lnTo>
                  <a:lnTo>
                    <a:pt x="88" y="197"/>
                  </a:lnTo>
                  <a:lnTo>
                    <a:pt x="87" y="191"/>
                  </a:lnTo>
                  <a:lnTo>
                    <a:pt x="84" y="184"/>
                  </a:lnTo>
                  <a:lnTo>
                    <a:pt x="78" y="178"/>
                  </a:lnTo>
                  <a:lnTo>
                    <a:pt x="73" y="174"/>
                  </a:lnTo>
                  <a:lnTo>
                    <a:pt x="68" y="170"/>
                  </a:lnTo>
                  <a:lnTo>
                    <a:pt x="61" y="167"/>
                  </a:lnTo>
                  <a:lnTo>
                    <a:pt x="54" y="164"/>
                  </a:lnTo>
                  <a:lnTo>
                    <a:pt x="60" y="161"/>
                  </a:lnTo>
                  <a:lnTo>
                    <a:pt x="66" y="160"/>
                  </a:lnTo>
                  <a:lnTo>
                    <a:pt x="70" y="158"/>
                  </a:lnTo>
                  <a:lnTo>
                    <a:pt x="75" y="156"/>
                  </a:lnTo>
                  <a:lnTo>
                    <a:pt x="79" y="154"/>
                  </a:lnTo>
                  <a:lnTo>
                    <a:pt x="84" y="150"/>
                  </a:lnTo>
                  <a:lnTo>
                    <a:pt x="87" y="148"/>
                  </a:lnTo>
                  <a:lnTo>
                    <a:pt x="90" y="146"/>
                  </a:lnTo>
                  <a:lnTo>
                    <a:pt x="95" y="140"/>
                  </a:lnTo>
                  <a:lnTo>
                    <a:pt x="98" y="135"/>
                  </a:lnTo>
                  <a:lnTo>
                    <a:pt x="99" y="129"/>
                  </a:lnTo>
                  <a:lnTo>
                    <a:pt x="100" y="122"/>
                  </a:lnTo>
                  <a:lnTo>
                    <a:pt x="99" y="117"/>
                  </a:lnTo>
                  <a:lnTo>
                    <a:pt x="98" y="110"/>
                  </a:lnTo>
                  <a:lnTo>
                    <a:pt x="95" y="104"/>
                  </a:lnTo>
                  <a:lnTo>
                    <a:pt x="90" y="99"/>
                  </a:lnTo>
                  <a:lnTo>
                    <a:pt x="85" y="93"/>
                  </a:lnTo>
                  <a:lnTo>
                    <a:pt x="77" y="89"/>
                  </a:lnTo>
                  <a:lnTo>
                    <a:pt x="68" y="85"/>
                  </a:lnTo>
                  <a:lnTo>
                    <a:pt x="59" y="82"/>
                  </a:lnTo>
                  <a:lnTo>
                    <a:pt x="49" y="79"/>
                  </a:lnTo>
                  <a:lnTo>
                    <a:pt x="38" y="76"/>
                  </a:lnTo>
                  <a:lnTo>
                    <a:pt x="25" y="75"/>
                  </a:lnTo>
                  <a:lnTo>
                    <a:pt x="13" y="75"/>
                  </a:lnTo>
                  <a:lnTo>
                    <a:pt x="1" y="29"/>
                  </a:lnTo>
                  <a:lnTo>
                    <a:pt x="9" y="31"/>
                  </a:lnTo>
                  <a:lnTo>
                    <a:pt x="18" y="33"/>
                  </a:lnTo>
                  <a:lnTo>
                    <a:pt x="28" y="35"/>
                  </a:lnTo>
                  <a:lnTo>
                    <a:pt x="39" y="37"/>
                  </a:lnTo>
                  <a:lnTo>
                    <a:pt x="51" y="39"/>
                  </a:lnTo>
                  <a:lnTo>
                    <a:pt x="65" y="43"/>
                  </a:lnTo>
                  <a:lnTo>
                    <a:pt x="78" y="45"/>
                  </a:lnTo>
                  <a:lnTo>
                    <a:pt x="94" y="48"/>
                  </a:lnTo>
                  <a:lnTo>
                    <a:pt x="109" y="52"/>
                  </a:lnTo>
                  <a:lnTo>
                    <a:pt x="126" y="54"/>
                  </a:lnTo>
                  <a:lnTo>
                    <a:pt x="143" y="57"/>
                  </a:lnTo>
                  <a:lnTo>
                    <a:pt x="161" y="61"/>
                  </a:lnTo>
                  <a:lnTo>
                    <a:pt x="180" y="65"/>
                  </a:lnTo>
                  <a:lnTo>
                    <a:pt x="200" y="69"/>
                  </a:lnTo>
                  <a:lnTo>
                    <a:pt x="220" y="72"/>
                  </a:lnTo>
                  <a:lnTo>
                    <a:pt x="240" y="75"/>
                  </a:lnTo>
                  <a:lnTo>
                    <a:pt x="240" y="79"/>
                  </a:lnTo>
                  <a:lnTo>
                    <a:pt x="241" y="79"/>
                  </a:lnTo>
                  <a:lnTo>
                    <a:pt x="242" y="78"/>
                  </a:lnTo>
                  <a:lnTo>
                    <a:pt x="245" y="78"/>
                  </a:lnTo>
                  <a:lnTo>
                    <a:pt x="248" y="78"/>
                  </a:lnTo>
                  <a:lnTo>
                    <a:pt x="286" y="84"/>
                  </a:lnTo>
                  <a:lnTo>
                    <a:pt x="325" y="91"/>
                  </a:lnTo>
                  <a:lnTo>
                    <a:pt x="365" y="97"/>
                  </a:lnTo>
                  <a:lnTo>
                    <a:pt x="408" y="103"/>
                  </a:lnTo>
                  <a:lnTo>
                    <a:pt x="450" y="109"/>
                  </a:lnTo>
                  <a:lnTo>
                    <a:pt x="493" y="114"/>
                  </a:lnTo>
                  <a:lnTo>
                    <a:pt x="536" y="120"/>
                  </a:lnTo>
                  <a:lnTo>
                    <a:pt x="580" y="125"/>
                  </a:lnTo>
                  <a:lnTo>
                    <a:pt x="624" y="129"/>
                  </a:lnTo>
                  <a:lnTo>
                    <a:pt x="667" y="132"/>
                  </a:lnTo>
                  <a:lnTo>
                    <a:pt x="710" y="136"/>
                  </a:lnTo>
                  <a:lnTo>
                    <a:pt x="752" y="138"/>
                  </a:lnTo>
                  <a:lnTo>
                    <a:pt x="794" y="140"/>
                  </a:lnTo>
                  <a:lnTo>
                    <a:pt x="834" y="140"/>
                  </a:lnTo>
                  <a:lnTo>
                    <a:pt x="873" y="140"/>
                  </a:lnTo>
                  <a:lnTo>
                    <a:pt x="911" y="139"/>
                  </a:lnTo>
                  <a:lnTo>
                    <a:pt x="968" y="136"/>
                  </a:lnTo>
                  <a:lnTo>
                    <a:pt x="1025" y="130"/>
                  </a:lnTo>
                  <a:lnTo>
                    <a:pt x="1082" y="123"/>
                  </a:lnTo>
                  <a:lnTo>
                    <a:pt x="1138" y="116"/>
                  </a:lnTo>
                  <a:lnTo>
                    <a:pt x="1193" y="107"/>
                  </a:lnTo>
                  <a:lnTo>
                    <a:pt x="1247" y="97"/>
                  </a:lnTo>
                  <a:lnTo>
                    <a:pt x="1299" y="85"/>
                  </a:lnTo>
                  <a:lnTo>
                    <a:pt x="1349" y="74"/>
                  </a:lnTo>
                  <a:lnTo>
                    <a:pt x="1396" y="64"/>
                  </a:lnTo>
                  <a:lnTo>
                    <a:pt x="1441" y="53"/>
                  </a:lnTo>
                  <a:lnTo>
                    <a:pt x="1483" y="42"/>
                  </a:lnTo>
                  <a:lnTo>
                    <a:pt x="1521" y="32"/>
                  </a:lnTo>
                  <a:lnTo>
                    <a:pt x="1554" y="23"/>
                  </a:lnTo>
                  <a:lnTo>
                    <a:pt x="1584" y="14"/>
                  </a:lnTo>
                  <a:lnTo>
                    <a:pt x="1609" y="6"/>
                  </a:lnTo>
                  <a:lnTo>
                    <a:pt x="1628" y="0"/>
                  </a:lnTo>
                  <a:lnTo>
                    <a:pt x="1618" y="38"/>
                  </a:lnTo>
                  <a:lnTo>
                    <a:pt x="1603" y="39"/>
                  </a:lnTo>
                  <a:lnTo>
                    <a:pt x="1589" y="43"/>
                  </a:lnTo>
                  <a:lnTo>
                    <a:pt x="1576" y="47"/>
                  </a:lnTo>
                  <a:lnTo>
                    <a:pt x="1566" y="54"/>
                  </a:lnTo>
                  <a:lnTo>
                    <a:pt x="1557" y="61"/>
                  </a:lnTo>
                  <a:lnTo>
                    <a:pt x="1551" y="69"/>
                  </a:lnTo>
                  <a:lnTo>
                    <a:pt x="1546" y="78"/>
                  </a:lnTo>
                  <a:lnTo>
                    <a:pt x="1545" y="86"/>
                  </a:lnTo>
                  <a:lnTo>
                    <a:pt x="1546" y="94"/>
                  </a:lnTo>
                  <a:lnTo>
                    <a:pt x="1549" y="101"/>
                  </a:lnTo>
                  <a:lnTo>
                    <a:pt x="1552" y="108"/>
                  </a:lnTo>
                  <a:lnTo>
                    <a:pt x="1557" y="113"/>
                  </a:lnTo>
                  <a:lnTo>
                    <a:pt x="1561" y="117"/>
                  </a:lnTo>
                  <a:lnTo>
                    <a:pt x="1565" y="120"/>
                  </a:lnTo>
                  <a:lnTo>
                    <a:pt x="1570" y="122"/>
                  </a:lnTo>
                  <a:lnTo>
                    <a:pt x="1575" y="125"/>
                  </a:lnTo>
                  <a:lnTo>
                    <a:pt x="1581" y="128"/>
                  </a:lnTo>
                  <a:lnTo>
                    <a:pt x="1587" y="130"/>
                  </a:lnTo>
                  <a:lnTo>
                    <a:pt x="1592" y="131"/>
                  </a:lnTo>
                  <a:lnTo>
                    <a:pt x="1599" y="133"/>
                  </a:lnTo>
                  <a:lnTo>
                    <a:pt x="1589" y="140"/>
                  </a:lnTo>
                  <a:lnTo>
                    <a:pt x="1581" y="148"/>
                  </a:lnTo>
                  <a:lnTo>
                    <a:pt x="1576" y="157"/>
                  </a:lnTo>
                  <a:lnTo>
                    <a:pt x="1574" y="167"/>
                  </a:lnTo>
                  <a:lnTo>
                    <a:pt x="1575" y="174"/>
                  </a:lnTo>
                  <a:lnTo>
                    <a:pt x="1578" y="180"/>
                  </a:lnTo>
                  <a:lnTo>
                    <a:pt x="1581" y="186"/>
                  </a:lnTo>
                  <a:lnTo>
                    <a:pt x="1587" y="192"/>
                  </a:lnTo>
                  <a:lnTo>
                    <a:pt x="1590" y="195"/>
                  </a:lnTo>
                  <a:lnTo>
                    <a:pt x="1594" y="198"/>
                  </a:lnTo>
                  <a:lnTo>
                    <a:pt x="1599" y="202"/>
                  </a:lnTo>
                  <a:lnTo>
                    <a:pt x="1604" y="204"/>
                  </a:lnTo>
                  <a:lnTo>
                    <a:pt x="1610" y="207"/>
                  </a:lnTo>
                  <a:lnTo>
                    <a:pt x="1616" y="210"/>
                  </a:lnTo>
                  <a:lnTo>
                    <a:pt x="1622" y="211"/>
                  </a:lnTo>
                  <a:lnTo>
                    <a:pt x="1629" y="213"/>
                  </a:lnTo>
                  <a:lnTo>
                    <a:pt x="1625" y="249"/>
                  </a:lnTo>
                  <a:close/>
                </a:path>
              </a:pathLst>
            </a:custGeom>
            <a:solidFill>
              <a:srgbClr val="5EE5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1185" y="1662"/>
              <a:ext cx="40" cy="14"/>
            </a:xfrm>
            <a:custGeom>
              <a:avLst/>
              <a:gdLst/>
              <a:ahLst/>
              <a:cxnLst>
                <a:cxn ang="0">
                  <a:pos x="61" y="43"/>
                </a:cxn>
                <a:cxn ang="0">
                  <a:pos x="51" y="43"/>
                </a:cxn>
                <a:cxn ang="0">
                  <a:pos x="40" y="42"/>
                </a:cxn>
                <a:cxn ang="0">
                  <a:pos x="32" y="40"/>
                </a:cxn>
                <a:cxn ang="0">
                  <a:pos x="24" y="38"/>
                </a:cxn>
                <a:cxn ang="0">
                  <a:pos x="17" y="36"/>
                </a:cxn>
                <a:cxn ang="0">
                  <a:pos x="11" y="33"/>
                </a:cxn>
                <a:cxn ang="0">
                  <a:pos x="7" y="30"/>
                </a:cxn>
                <a:cxn ang="0">
                  <a:pos x="4" y="27"/>
                </a:cxn>
                <a:cxn ang="0">
                  <a:pos x="2" y="26"/>
                </a:cxn>
                <a:cxn ang="0">
                  <a:pos x="1" y="24"/>
                </a:cxn>
                <a:cxn ang="0">
                  <a:pos x="0" y="22"/>
                </a:cxn>
                <a:cxn ang="0">
                  <a:pos x="0" y="21"/>
                </a:cxn>
                <a:cxn ang="0">
                  <a:pos x="0" y="20"/>
                </a:cxn>
                <a:cxn ang="0">
                  <a:pos x="1" y="18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7" y="12"/>
                </a:cxn>
                <a:cxn ang="0">
                  <a:pos x="11" y="9"/>
                </a:cxn>
                <a:cxn ang="0">
                  <a:pos x="17" y="7"/>
                </a:cxn>
                <a:cxn ang="0">
                  <a:pos x="24" y="4"/>
                </a:cxn>
                <a:cxn ang="0">
                  <a:pos x="32" y="2"/>
                </a:cxn>
                <a:cxn ang="0">
                  <a:pos x="40" y="1"/>
                </a:cxn>
                <a:cxn ang="0">
                  <a:pos x="51" y="0"/>
                </a:cxn>
                <a:cxn ang="0">
                  <a:pos x="61" y="0"/>
                </a:cxn>
                <a:cxn ang="0">
                  <a:pos x="71" y="0"/>
                </a:cxn>
                <a:cxn ang="0">
                  <a:pos x="81" y="1"/>
                </a:cxn>
                <a:cxn ang="0">
                  <a:pos x="89" y="2"/>
                </a:cxn>
                <a:cxn ang="0">
                  <a:pos x="96" y="4"/>
                </a:cxn>
                <a:cxn ang="0">
                  <a:pos x="103" y="7"/>
                </a:cxn>
                <a:cxn ang="0">
                  <a:pos x="110" y="9"/>
                </a:cxn>
                <a:cxn ang="0">
                  <a:pos x="114" y="12"/>
                </a:cxn>
                <a:cxn ang="0">
                  <a:pos x="118" y="15"/>
                </a:cxn>
                <a:cxn ang="0">
                  <a:pos x="119" y="17"/>
                </a:cxn>
                <a:cxn ang="0">
                  <a:pos x="120" y="18"/>
                </a:cxn>
                <a:cxn ang="0">
                  <a:pos x="121" y="20"/>
                </a:cxn>
                <a:cxn ang="0">
                  <a:pos x="121" y="21"/>
                </a:cxn>
                <a:cxn ang="0">
                  <a:pos x="120" y="24"/>
                </a:cxn>
                <a:cxn ang="0">
                  <a:pos x="117" y="28"/>
                </a:cxn>
                <a:cxn ang="0">
                  <a:pos x="112" y="31"/>
                </a:cxn>
                <a:cxn ang="0">
                  <a:pos x="104" y="36"/>
                </a:cxn>
                <a:cxn ang="0">
                  <a:pos x="96" y="39"/>
                </a:cxn>
                <a:cxn ang="0">
                  <a:pos x="85" y="41"/>
                </a:cxn>
                <a:cxn ang="0">
                  <a:pos x="74" y="42"/>
                </a:cxn>
                <a:cxn ang="0">
                  <a:pos x="61" y="43"/>
                </a:cxn>
              </a:cxnLst>
              <a:rect l="0" t="0" r="r" b="b"/>
              <a:pathLst>
                <a:path w="121" h="43">
                  <a:moveTo>
                    <a:pt x="61" y="43"/>
                  </a:moveTo>
                  <a:lnTo>
                    <a:pt x="51" y="43"/>
                  </a:lnTo>
                  <a:lnTo>
                    <a:pt x="40" y="42"/>
                  </a:lnTo>
                  <a:lnTo>
                    <a:pt x="32" y="40"/>
                  </a:lnTo>
                  <a:lnTo>
                    <a:pt x="24" y="38"/>
                  </a:lnTo>
                  <a:lnTo>
                    <a:pt x="17" y="36"/>
                  </a:lnTo>
                  <a:lnTo>
                    <a:pt x="11" y="33"/>
                  </a:lnTo>
                  <a:lnTo>
                    <a:pt x="7" y="30"/>
                  </a:lnTo>
                  <a:lnTo>
                    <a:pt x="4" y="27"/>
                  </a:lnTo>
                  <a:lnTo>
                    <a:pt x="2" y="26"/>
                  </a:lnTo>
                  <a:lnTo>
                    <a:pt x="1" y="24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2"/>
                  </a:lnTo>
                  <a:lnTo>
                    <a:pt x="11" y="9"/>
                  </a:lnTo>
                  <a:lnTo>
                    <a:pt x="17" y="7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1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89" y="2"/>
                  </a:lnTo>
                  <a:lnTo>
                    <a:pt x="96" y="4"/>
                  </a:lnTo>
                  <a:lnTo>
                    <a:pt x="103" y="7"/>
                  </a:lnTo>
                  <a:lnTo>
                    <a:pt x="110" y="9"/>
                  </a:lnTo>
                  <a:lnTo>
                    <a:pt x="114" y="12"/>
                  </a:lnTo>
                  <a:lnTo>
                    <a:pt x="118" y="15"/>
                  </a:lnTo>
                  <a:lnTo>
                    <a:pt x="119" y="17"/>
                  </a:lnTo>
                  <a:lnTo>
                    <a:pt x="120" y="18"/>
                  </a:lnTo>
                  <a:lnTo>
                    <a:pt x="121" y="20"/>
                  </a:lnTo>
                  <a:lnTo>
                    <a:pt x="121" y="21"/>
                  </a:lnTo>
                  <a:lnTo>
                    <a:pt x="120" y="24"/>
                  </a:lnTo>
                  <a:lnTo>
                    <a:pt x="117" y="28"/>
                  </a:lnTo>
                  <a:lnTo>
                    <a:pt x="112" y="31"/>
                  </a:lnTo>
                  <a:lnTo>
                    <a:pt x="104" y="36"/>
                  </a:lnTo>
                  <a:lnTo>
                    <a:pt x="96" y="39"/>
                  </a:lnTo>
                  <a:lnTo>
                    <a:pt x="85" y="41"/>
                  </a:lnTo>
                  <a:lnTo>
                    <a:pt x="74" y="42"/>
                  </a:lnTo>
                  <a:lnTo>
                    <a:pt x="61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902" y="1445"/>
              <a:ext cx="9" cy="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1"/>
                </a:cxn>
                <a:cxn ang="0">
                  <a:pos x="4" y="5"/>
                </a:cxn>
                <a:cxn ang="0">
                  <a:pos x="2" y="11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4" y="30"/>
                </a:cxn>
                <a:cxn ang="0">
                  <a:pos x="8" y="34"/>
                </a:cxn>
                <a:cxn ang="0">
                  <a:pos x="14" y="35"/>
                </a:cxn>
                <a:cxn ang="0">
                  <a:pos x="19" y="34"/>
                </a:cxn>
                <a:cxn ang="0">
                  <a:pos x="25" y="30"/>
                </a:cxn>
                <a:cxn ang="0">
                  <a:pos x="27" y="24"/>
                </a:cxn>
                <a:cxn ang="0">
                  <a:pos x="28" y="18"/>
                </a:cxn>
                <a:cxn ang="0">
                  <a:pos x="27" y="11"/>
                </a:cxn>
                <a:cxn ang="0">
                  <a:pos x="25" y="5"/>
                </a:cxn>
                <a:cxn ang="0">
                  <a:pos x="19" y="1"/>
                </a:cxn>
                <a:cxn ang="0">
                  <a:pos x="14" y="0"/>
                </a:cxn>
              </a:cxnLst>
              <a:rect l="0" t="0" r="r" b="b"/>
              <a:pathLst>
                <a:path w="28" h="35">
                  <a:moveTo>
                    <a:pt x="14" y="0"/>
                  </a:moveTo>
                  <a:lnTo>
                    <a:pt x="8" y="1"/>
                  </a:lnTo>
                  <a:lnTo>
                    <a:pt x="4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4" y="30"/>
                  </a:lnTo>
                  <a:lnTo>
                    <a:pt x="8" y="34"/>
                  </a:lnTo>
                  <a:lnTo>
                    <a:pt x="14" y="35"/>
                  </a:lnTo>
                  <a:lnTo>
                    <a:pt x="19" y="34"/>
                  </a:lnTo>
                  <a:lnTo>
                    <a:pt x="25" y="30"/>
                  </a:lnTo>
                  <a:lnTo>
                    <a:pt x="27" y="24"/>
                  </a:lnTo>
                  <a:lnTo>
                    <a:pt x="28" y="18"/>
                  </a:lnTo>
                  <a:lnTo>
                    <a:pt x="27" y="11"/>
                  </a:lnTo>
                  <a:lnTo>
                    <a:pt x="25" y="5"/>
                  </a:lnTo>
                  <a:lnTo>
                    <a:pt x="19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982" y="1445"/>
              <a:ext cx="9" cy="12"/>
            </a:xfrm>
            <a:custGeom>
              <a:avLst/>
              <a:gdLst/>
              <a:ahLst/>
              <a:cxnLst>
                <a:cxn ang="0">
                  <a:pos x="13" y="36"/>
                </a:cxn>
                <a:cxn ang="0">
                  <a:pos x="19" y="35"/>
                </a:cxn>
                <a:cxn ang="0">
                  <a:pos x="24" y="31"/>
                </a:cxn>
                <a:cxn ang="0">
                  <a:pos x="27" y="24"/>
                </a:cxn>
                <a:cxn ang="0">
                  <a:pos x="28" y="17"/>
                </a:cxn>
                <a:cxn ang="0">
                  <a:pos x="27" y="11"/>
                </a:cxn>
                <a:cxn ang="0">
                  <a:pos x="24" y="5"/>
                </a:cxn>
                <a:cxn ang="0">
                  <a:pos x="19" y="1"/>
                </a:cxn>
                <a:cxn ang="0">
                  <a:pos x="13" y="0"/>
                </a:cxn>
                <a:cxn ang="0">
                  <a:pos x="8" y="1"/>
                </a:cxn>
                <a:cxn ang="0">
                  <a:pos x="3" y="5"/>
                </a:cxn>
                <a:cxn ang="0">
                  <a:pos x="1" y="11"/>
                </a:cxn>
                <a:cxn ang="0">
                  <a:pos x="0" y="17"/>
                </a:cxn>
                <a:cxn ang="0">
                  <a:pos x="1" y="24"/>
                </a:cxn>
                <a:cxn ang="0">
                  <a:pos x="3" y="31"/>
                </a:cxn>
                <a:cxn ang="0">
                  <a:pos x="8" y="35"/>
                </a:cxn>
                <a:cxn ang="0">
                  <a:pos x="13" y="36"/>
                </a:cxn>
              </a:cxnLst>
              <a:rect l="0" t="0" r="r" b="b"/>
              <a:pathLst>
                <a:path w="28" h="36">
                  <a:moveTo>
                    <a:pt x="13" y="36"/>
                  </a:moveTo>
                  <a:lnTo>
                    <a:pt x="19" y="35"/>
                  </a:lnTo>
                  <a:lnTo>
                    <a:pt x="24" y="31"/>
                  </a:lnTo>
                  <a:lnTo>
                    <a:pt x="27" y="24"/>
                  </a:lnTo>
                  <a:lnTo>
                    <a:pt x="28" y="17"/>
                  </a:lnTo>
                  <a:lnTo>
                    <a:pt x="27" y="11"/>
                  </a:lnTo>
                  <a:lnTo>
                    <a:pt x="24" y="5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3" y="5"/>
                  </a:lnTo>
                  <a:lnTo>
                    <a:pt x="1" y="11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3" y="31"/>
                  </a:lnTo>
                  <a:lnTo>
                    <a:pt x="8" y="35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918" y="1530"/>
              <a:ext cx="50" cy="14"/>
            </a:xfrm>
            <a:custGeom>
              <a:avLst/>
              <a:gdLst/>
              <a:ahLst/>
              <a:cxnLst>
                <a:cxn ang="0">
                  <a:pos x="151" y="40"/>
                </a:cxn>
                <a:cxn ang="0">
                  <a:pos x="149" y="38"/>
                </a:cxn>
                <a:cxn ang="0">
                  <a:pos x="145" y="33"/>
                </a:cxn>
                <a:cxn ang="0">
                  <a:pos x="137" y="28"/>
                </a:cxn>
                <a:cxn ang="0">
                  <a:pos x="127" y="20"/>
                </a:cxn>
                <a:cxn ang="0">
                  <a:pos x="115" y="12"/>
                </a:cxn>
                <a:cxn ang="0">
                  <a:pos x="101" y="7"/>
                </a:cxn>
                <a:cxn ang="0">
                  <a:pos x="85" y="2"/>
                </a:cxn>
                <a:cxn ang="0">
                  <a:pos x="70" y="0"/>
                </a:cxn>
                <a:cxn ang="0">
                  <a:pos x="54" y="2"/>
                </a:cxn>
                <a:cxn ang="0">
                  <a:pos x="41" y="7"/>
                </a:cxn>
                <a:cxn ang="0">
                  <a:pos x="28" y="12"/>
                </a:cxn>
                <a:cxn ang="0">
                  <a:pos x="18" y="20"/>
                </a:cxn>
                <a:cxn ang="0">
                  <a:pos x="11" y="28"/>
                </a:cxn>
                <a:cxn ang="0">
                  <a:pos x="5" y="33"/>
                </a:cxn>
                <a:cxn ang="0">
                  <a:pos x="2" y="38"/>
                </a:cxn>
                <a:cxn ang="0">
                  <a:pos x="0" y="40"/>
                </a:cxn>
                <a:cxn ang="0">
                  <a:pos x="2" y="39"/>
                </a:cxn>
                <a:cxn ang="0">
                  <a:pos x="5" y="38"/>
                </a:cxn>
                <a:cxn ang="0">
                  <a:pos x="9" y="36"/>
                </a:cxn>
                <a:cxn ang="0">
                  <a:pos x="17" y="32"/>
                </a:cxn>
                <a:cxn ang="0">
                  <a:pos x="27" y="29"/>
                </a:cxn>
                <a:cxn ang="0">
                  <a:pos x="39" y="27"/>
                </a:cxn>
                <a:cxn ang="0">
                  <a:pos x="53" y="24"/>
                </a:cxn>
                <a:cxn ang="0">
                  <a:pos x="69" y="22"/>
                </a:cxn>
                <a:cxn ang="0">
                  <a:pos x="85" y="22"/>
                </a:cxn>
                <a:cxn ang="0">
                  <a:pos x="100" y="23"/>
                </a:cxn>
                <a:cxn ang="0">
                  <a:pos x="115" y="27"/>
                </a:cxn>
                <a:cxn ang="0">
                  <a:pos x="127" y="30"/>
                </a:cxn>
                <a:cxn ang="0">
                  <a:pos x="137" y="33"/>
                </a:cxn>
                <a:cxn ang="0">
                  <a:pos x="145" y="37"/>
                </a:cxn>
                <a:cxn ang="0">
                  <a:pos x="149" y="39"/>
                </a:cxn>
                <a:cxn ang="0">
                  <a:pos x="151" y="40"/>
                </a:cxn>
              </a:cxnLst>
              <a:rect l="0" t="0" r="r" b="b"/>
              <a:pathLst>
                <a:path w="151" h="40">
                  <a:moveTo>
                    <a:pt x="151" y="40"/>
                  </a:moveTo>
                  <a:lnTo>
                    <a:pt x="149" y="38"/>
                  </a:lnTo>
                  <a:lnTo>
                    <a:pt x="145" y="33"/>
                  </a:lnTo>
                  <a:lnTo>
                    <a:pt x="137" y="28"/>
                  </a:lnTo>
                  <a:lnTo>
                    <a:pt x="127" y="20"/>
                  </a:lnTo>
                  <a:lnTo>
                    <a:pt x="115" y="12"/>
                  </a:lnTo>
                  <a:lnTo>
                    <a:pt x="101" y="7"/>
                  </a:lnTo>
                  <a:lnTo>
                    <a:pt x="85" y="2"/>
                  </a:lnTo>
                  <a:lnTo>
                    <a:pt x="70" y="0"/>
                  </a:lnTo>
                  <a:lnTo>
                    <a:pt x="54" y="2"/>
                  </a:lnTo>
                  <a:lnTo>
                    <a:pt x="41" y="7"/>
                  </a:lnTo>
                  <a:lnTo>
                    <a:pt x="28" y="12"/>
                  </a:lnTo>
                  <a:lnTo>
                    <a:pt x="18" y="20"/>
                  </a:lnTo>
                  <a:lnTo>
                    <a:pt x="11" y="28"/>
                  </a:lnTo>
                  <a:lnTo>
                    <a:pt x="5" y="33"/>
                  </a:lnTo>
                  <a:lnTo>
                    <a:pt x="2" y="38"/>
                  </a:lnTo>
                  <a:lnTo>
                    <a:pt x="0" y="40"/>
                  </a:lnTo>
                  <a:lnTo>
                    <a:pt x="2" y="39"/>
                  </a:lnTo>
                  <a:lnTo>
                    <a:pt x="5" y="38"/>
                  </a:lnTo>
                  <a:lnTo>
                    <a:pt x="9" y="36"/>
                  </a:lnTo>
                  <a:lnTo>
                    <a:pt x="17" y="32"/>
                  </a:lnTo>
                  <a:lnTo>
                    <a:pt x="27" y="29"/>
                  </a:lnTo>
                  <a:lnTo>
                    <a:pt x="39" y="27"/>
                  </a:lnTo>
                  <a:lnTo>
                    <a:pt x="53" y="24"/>
                  </a:lnTo>
                  <a:lnTo>
                    <a:pt x="69" y="22"/>
                  </a:lnTo>
                  <a:lnTo>
                    <a:pt x="85" y="22"/>
                  </a:lnTo>
                  <a:lnTo>
                    <a:pt x="100" y="23"/>
                  </a:lnTo>
                  <a:lnTo>
                    <a:pt x="115" y="27"/>
                  </a:lnTo>
                  <a:lnTo>
                    <a:pt x="127" y="30"/>
                  </a:lnTo>
                  <a:lnTo>
                    <a:pt x="137" y="33"/>
                  </a:lnTo>
                  <a:lnTo>
                    <a:pt x="145" y="37"/>
                  </a:lnTo>
                  <a:lnTo>
                    <a:pt x="149" y="39"/>
                  </a:lnTo>
                  <a:lnTo>
                    <a:pt x="151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875" y="1407"/>
              <a:ext cx="104" cy="2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" y="40"/>
                </a:cxn>
                <a:cxn ang="0">
                  <a:pos x="5" y="41"/>
                </a:cxn>
                <a:cxn ang="0">
                  <a:pos x="12" y="41"/>
                </a:cxn>
                <a:cxn ang="0">
                  <a:pos x="21" y="42"/>
                </a:cxn>
                <a:cxn ang="0">
                  <a:pos x="31" y="43"/>
                </a:cxn>
                <a:cxn ang="0">
                  <a:pos x="43" y="44"/>
                </a:cxn>
                <a:cxn ang="0">
                  <a:pos x="58" y="45"/>
                </a:cxn>
                <a:cxn ang="0">
                  <a:pos x="72" y="46"/>
                </a:cxn>
                <a:cxn ang="0">
                  <a:pos x="88" y="47"/>
                </a:cxn>
                <a:cxn ang="0">
                  <a:pos x="105" y="49"/>
                </a:cxn>
                <a:cxn ang="0">
                  <a:pos x="122" y="49"/>
                </a:cxn>
                <a:cxn ang="0">
                  <a:pos x="138" y="49"/>
                </a:cxn>
                <a:cxn ang="0">
                  <a:pos x="154" y="47"/>
                </a:cxn>
                <a:cxn ang="0">
                  <a:pos x="171" y="46"/>
                </a:cxn>
                <a:cxn ang="0">
                  <a:pos x="185" y="44"/>
                </a:cxn>
                <a:cxn ang="0">
                  <a:pos x="200" y="42"/>
                </a:cxn>
                <a:cxn ang="0">
                  <a:pos x="226" y="35"/>
                </a:cxn>
                <a:cxn ang="0">
                  <a:pos x="248" y="28"/>
                </a:cxn>
                <a:cxn ang="0">
                  <a:pos x="268" y="22"/>
                </a:cxn>
                <a:cxn ang="0">
                  <a:pos x="284" y="15"/>
                </a:cxn>
                <a:cxn ang="0">
                  <a:pos x="296" y="9"/>
                </a:cxn>
                <a:cxn ang="0">
                  <a:pos x="305" y="5"/>
                </a:cxn>
                <a:cxn ang="0">
                  <a:pos x="310" y="2"/>
                </a:cxn>
                <a:cxn ang="0">
                  <a:pos x="312" y="0"/>
                </a:cxn>
                <a:cxn ang="0">
                  <a:pos x="310" y="4"/>
                </a:cxn>
                <a:cxn ang="0">
                  <a:pos x="302" y="12"/>
                </a:cxn>
                <a:cxn ang="0">
                  <a:pos x="289" y="23"/>
                </a:cxn>
                <a:cxn ang="0">
                  <a:pos x="273" y="36"/>
                </a:cxn>
                <a:cxn ang="0">
                  <a:pos x="250" y="50"/>
                </a:cxn>
                <a:cxn ang="0">
                  <a:pos x="222" y="61"/>
                </a:cxn>
                <a:cxn ang="0">
                  <a:pos x="190" y="68"/>
                </a:cxn>
                <a:cxn ang="0">
                  <a:pos x="153" y="70"/>
                </a:cxn>
                <a:cxn ang="0">
                  <a:pos x="116" y="68"/>
                </a:cxn>
                <a:cxn ang="0">
                  <a:pos x="85" y="63"/>
                </a:cxn>
                <a:cxn ang="0">
                  <a:pos x="58" y="59"/>
                </a:cxn>
                <a:cxn ang="0">
                  <a:pos x="37" y="53"/>
                </a:cxn>
                <a:cxn ang="0">
                  <a:pos x="21" y="47"/>
                </a:cxn>
                <a:cxn ang="0">
                  <a:pos x="9" y="44"/>
                </a:cxn>
                <a:cxn ang="0">
                  <a:pos x="2" y="41"/>
                </a:cxn>
                <a:cxn ang="0">
                  <a:pos x="0" y="40"/>
                </a:cxn>
              </a:cxnLst>
              <a:rect l="0" t="0" r="r" b="b"/>
              <a:pathLst>
                <a:path w="312" h="70">
                  <a:moveTo>
                    <a:pt x="0" y="40"/>
                  </a:moveTo>
                  <a:lnTo>
                    <a:pt x="1" y="40"/>
                  </a:lnTo>
                  <a:lnTo>
                    <a:pt x="5" y="41"/>
                  </a:lnTo>
                  <a:lnTo>
                    <a:pt x="12" y="41"/>
                  </a:lnTo>
                  <a:lnTo>
                    <a:pt x="21" y="42"/>
                  </a:lnTo>
                  <a:lnTo>
                    <a:pt x="31" y="43"/>
                  </a:lnTo>
                  <a:lnTo>
                    <a:pt x="43" y="44"/>
                  </a:lnTo>
                  <a:lnTo>
                    <a:pt x="58" y="45"/>
                  </a:lnTo>
                  <a:lnTo>
                    <a:pt x="72" y="46"/>
                  </a:lnTo>
                  <a:lnTo>
                    <a:pt x="88" y="47"/>
                  </a:lnTo>
                  <a:lnTo>
                    <a:pt x="105" y="49"/>
                  </a:lnTo>
                  <a:lnTo>
                    <a:pt x="122" y="49"/>
                  </a:lnTo>
                  <a:lnTo>
                    <a:pt x="138" y="49"/>
                  </a:lnTo>
                  <a:lnTo>
                    <a:pt x="154" y="47"/>
                  </a:lnTo>
                  <a:lnTo>
                    <a:pt x="171" y="46"/>
                  </a:lnTo>
                  <a:lnTo>
                    <a:pt x="185" y="44"/>
                  </a:lnTo>
                  <a:lnTo>
                    <a:pt x="200" y="42"/>
                  </a:lnTo>
                  <a:lnTo>
                    <a:pt x="226" y="35"/>
                  </a:lnTo>
                  <a:lnTo>
                    <a:pt x="248" y="28"/>
                  </a:lnTo>
                  <a:lnTo>
                    <a:pt x="268" y="22"/>
                  </a:lnTo>
                  <a:lnTo>
                    <a:pt x="284" y="15"/>
                  </a:lnTo>
                  <a:lnTo>
                    <a:pt x="296" y="9"/>
                  </a:lnTo>
                  <a:lnTo>
                    <a:pt x="305" y="5"/>
                  </a:lnTo>
                  <a:lnTo>
                    <a:pt x="310" y="2"/>
                  </a:lnTo>
                  <a:lnTo>
                    <a:pt x="312" y="0"/>
                  </a:lnTo>
                  <a:lnTo>
                    <a:pt x="310" y="4"/>
                  </a:lnTo>
                  <a:lnTo>
                    <a:pt x="302" y="12"/>
                  </a:lnTo>
                  <a:lnTo>
                    <a:pt x="289" y="23"/>
                  </a:lnTo>
                  <a:lnTo>
                    <a:pt x="273" y="36"/>
                  </a:lnTo>
                  <a:lnTo>
                    <a:pt x="250" y="50"/>
                  </a:lnTo>
                  <a:lnTo>
                    <a:pt x="222" y="61"/>
                  </a:lnTo>
                  <a:lnTo>
                    <a:pt x="190" y="68"/>
                  </a:lnTo>
                  <a:lnTo>
                    <a:pt x="153" y="70"/>
                  </a:lnTo>
                  <a:lnTo>
                    <a:pt x="116" y="68"/>
                  </a:lnTo>
                  <a:lnTo>
                    <a:pt x="85" y="63"/>
                  </a:lnTo>
                  <a:lnTo>
                    <a:pt x="58" y="59"/>
                  </a:lnTo>
                  <a:lnTo>
                    <a:pt x="37" y="53"/>
                  </a:lnTo>
                  <a:lnTo>
                    <a:pt x="21" y="47"/>
                  </a:lnTo>
                  <a:lnTo>
                    <a:pt x="9" y="44"/>
                  </a:lnTo>
                  <a:lnTo>
                    <a:pt x="2" y="4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981" y="1315"/>
              <a:ext cx="54" cy="52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0" y="134"/>
                </a:cxn>
                <a:cxn ang="0">
                  <a:pos x="20" y="156"/>
                </a:cxn>
                <a:cxn ang="0">
                  <a:pos x="161" y="53"/>
                </a:cxn>
                <a:cxn ang="0">
                  <a:pos x="130" y="0"/>
                </a:cxn>
              </a:cxnLst>
              <a:rect l="0" t="0" r="r" b="b"/>
              <a:pathLst>
                <a:path w="161" h="156">
                  <a:moveTo>
                    <a:pt x="130" y="0"/>
                  </a:moveTo>
                  <a:lnTo>
                    <a:pt x="0" y="134"/>
                  </a:lnTo>
                  <a:lnTo>
                    <a:pt x="20" y="156"/>
                  </a:lnTo>
                  <a:lnTo>
                    <a:pt x="161" y="53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1016" y="1359"/>
              <a:ext cx="72" cy="36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0" y="74"/>
                </a:cxn>
                <a:cxn ang="0">
                  <a:pos x="4" y="110"/>
                </a:cxn>
                <a:cxn ang="0">
                  <a:pos x="214" y="75"/>
                </a:cxn>
                <a:cxn ang="0">
                  <a:pos x="202" y="0"/>
                </a:cxn>
              </a:cxnLst>
              <a:rect l="0" t="0" r="r" b="b"/>
              <a:pathLst>
                <a:path w="214" h="110">
                  <a:moveTo>
                    <a:pt x="202" y="0"/>
                  </a:moveTo>
                  <a:lnTo>
                    <a:pt x="0" y="74"/>
                  </a:lnTo>
                  <a:lnTo>
                    <a:pt x="4" y="110"/>
                  </a:lnTo>
                  <a:lnTo>
                    <a:pt x="214" y="75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667" y="1346"/>
              <a:ext cx="73" cy="36"/>
            </a:xfrm>
            <a:custGeom>
              <a:avLst/>
              <a:gdLst/>
              <a:ahLst/>
              <a:cxnLst>
                <a:cxn ang="0">
                  <a:pos x="219" y="66"/>
                </a:cxn>
                <a:cxn ang="0">
                  <a:pos x="24" y="0"/>
                </a:cxn>
                <a:cxn ang="0">
                  <a:pos x="0" y="82"/>
                </a:cxn>
                <a:cxn ang="0">
                  <a:pos x="211" y="108"/>
                </a:cxn>
                <a:cxn ang="0">
                  <a:pos x="219" y="66"/>
                </a:cxn>
              </a:cxnLst>
              <a:rect l="0" t="0" r="r" b="b"/>
              <a:pathLst>
                <a:path w="219" h="108">
                  <a:moveTo>
                    <a:pt x="219" y="66"/>
                  </a:moveTo>
                  <a:lnTo>
                    <a:pt x="24" y="0"/>
                  </a:lnTo>
                  <a:lnTo>
                    <a:pt x="0" y="82"/>
                  </a:lnTo>
                  <a:lnTo>
                    <a:pt x="211" y="108"/>
                  </a:lnTo>
                  <a:lnTo>
                    <a:pt x="21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>
              <a:off x="665" y="1429"/>
              <a:ext cx="95" cy="38"/>
            </a:xfrm>
            <a:custGeom>
              <a:avLst/>
              <a:gdLst/>
              <a:ahLst/>
              <a:cxnLst>
                <a:cxn ang="0">
                  <a:pos x="279" y="0"/>
                </a:cxn>
                <a:cxn ang="0">
                  <a:pos x="0" y="35"/>
                </a:cxn>
                <a:cxn ang="0">
                  <a:pos x="34" y="116"/>
                </a:cxn>
                <a:cxn ang="0">
                  <a:pos x="284" y="30"/>
                </a:cxn>
                <a:cxn ang="0">
                  <a:pos x="279" y="0"/>
                </a:cxn>
              </a:cxnLst>
              <a:rect l="0" t="0" r="r" b="b"/>
              <a:pathLst>
                <a:path w="284" h="116">
                  <a:moveTo>
                    <a:pt x="279" y="0"/>
                  </a:moveTo>
                  <a:lnTo>
                    <a:pt x="0" y="35"/>
                  </a:lnTo>
                  <a:lnTo>
                    <a:pt x="34" y="116"/>
                  </a:lnTo>
                  <a:lnTo>
                    <a:pt x="284" y="3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880" y="1663"/>
              <a:ext cx="38" cy="1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100" y="1"/>
                </a:cxn>
                <a:cxn ang="0">
                  <a:pos x="88" y="5"/>
                </a:cxn>
                <a:cxn ang="0">
                  <a:pos x="71" y="9"/>
                </a:cxn>
                <a:cxn ang="0">
                  <a:pos x="53" y="15"/>
                </a:cxn>
                <a:cxn ang="0">
                  <a:pos x="35" y="21"/>
                </a:cxn>
                <a:cxn ang="0">
                  <a:pos x="22" y="28"/>
                </a:cxn>
                <a:cxn ang="0">
                  <a:pos x="15" y="35"/>
                </a:cxn>
                <a:cxn ang="0">
                  <a:pos x="17" y="42"/>
                </a:cxn>
                <a:cxn ang="0">
                  <a:pos x="28" y="46"/>
                </a:cxn>
                <a:cxn ang="0">
                  <a:pos x="42" y="51"/>
                </a:cxn>
                <a:cxn ang="0">
                  <a:pos x="58" y="53"/>
                </a:cxn>
                <a:cxn ang="0">
                  <a:pos x="74" y="54"/>
                </a:cxn>
                <a:cxn ang="0">
                  <a:pos x="89" y="54"/>
                </a:cxn>
                <a:cxn ang="0">
                  <a:pos x="101" y="54"/>
                </a:cxn>
                <a:cxn ang="0">
                  <a:pos x="110" y="54"/>
                </a:cxn>
                <a:cxn ang="0">
                  <a:pos x="114" y="54"/>
                </a:cxn>
                <a:cxn ang="0">
                  <a:pos x="109" y="55"/>
                </a:cxn>
                <a:cxn ang="0">
                  <a:pos x="98" y="57"/>
                </a:cxn>
                <a:cxn ang="0">
                  <a:pos x="81" y="58"/>
                </a:cxn>
                <a:cxn ang="0">
                  <a:pos x="62" y="59"/>
                </a:cxn>
                <a:cxn ang="0">
                  <a:pos x="42" y="59"/>
                </a:cxn>
                <a:cxn ang="0">
                  <a:pos x="23" y="55"/>
                </a:cxn>
                <a:cxn ang="0">
                  <a:pos x="8" y="47"/>
                </a:cxn>
                <a:cxn ang="0">
                  <a:pos x="0" y="35"/>
                </a:cxn>
                <a:cxn ang="0">
                  <a:pos x="1" y="23"/>
                </a:cxn>
                <a:cxn ang="0">
                  <a:pos x="11" y="12"/>
                </a:cxn>
                <a:cxn ang="0">
                  <a:pos x="26" y="7"/>
                </a:cxn>
                <a:cxn ang="0">
                  <a:pos x="48" y="2"/>
                </a:cxn>
                <a:cxn ang="0">
                  <a:pos x="68" y="1"/>
                </a:cxn>
                <a:cxn ang="0">
                  <a:pos x="87" y="0"/>
                </a:cxn>
                <a:cxn ang="0">
                  <a:pos x="99" y="0"/>
                </a:cxn>
                <a:cxn ang="0">
                  <a:pos x="105" y="0"/>
                </a:cxn>
              </a:cxnLst>
              <a:rect l="0" t="0" r="r" b="b"/>
              <a:pathLst>
                <a:path w="114" h="59">
                  <a:moveTo>
                    <a:pt x="105" y="0"/>
                  </a:moveTo>
                  <a:lnTo>
                    <a:pt x="100" y="1"/>
                  </a:lnTo>
                  <a:lnTo>
                    <a:pt x="88" y="5"/>
                  </a:lnTo>
                  <a:lnTo>
                    <a:pt x="71" y="9"/>
                  </a:lnTo>
                  <a:lnTo>
                    <a:pt x="53" y="15"/>
                  </a:lnTo>
                  <a:lnTo>
                    <a:pt x="35" y="21"/>
                  </a:lnTo>
                  <a:lnTo>
                    <a:pt x="22" y="28"/>
                  </a:lnTo>
                  <a:lnTo>
                    <a:pt x="15" y="35"/>
                  </a:lnTo>
                  <a:lnTo>
                    <a:pt x="17" y="42"/>
                  </a:lnTo>
                  <a:lnTo>
                    <a:pt x="28" y="46"/>
                  </a:lnTo>
                  <a:lnTo>
                    <a:pt x="42" y="51"/>
                  </a:lnTo>
                  <a:lnTo>
                    <a:pt x="58" y="53"/>
                  </a:lnTo>
                  <a:lnTo>
                    <a:pt x="74" y="54"/>
                  </a:lnTo>
                  <a:lnTo>
                    <a:pt x="89" y="54"/>
                  </a:lnTo>
                  <a:lnTo>
                    <a:pt x="101" y="54"/>
                  </a:lnTo>
                  <a:lnTo>
                    <a:pt x="110" y="54"/>
                  </a:lnTo>
                  <a:lnTo>
                    <a:pt x="114" y="54"/>
                  </a:lnTo>
                  <a:lnTo>
                    <a:pt x="109" y="55"/>
                  </a:lnTo>
                  <a:lnTo>
                    <a:pt x="98" y="57"/>
                  </a:lnTo>
                  <a:lnTo>
                    <a:pt x="81" y="58"/>
                  </a:lnTo>
                  <a:lnTo>
                    <a:pt x="62" y="59"/>
                  </a:lnTo>
                  <a:lnTo>
                    <a:pt x="42" y="59"/>
                  </a:lnTo>
                  <a:lnTo>
                    <a:pt x="23" y="55"/>
                  </a:lnTo>
                  <a:lnTo>
                    <a:pt x="8" y="47"/>
                  </a:lnTo>
                  <a:lnTo>
                    <a:pt x="0" y="35"/>
                  </a:lnTo>
                  <a:lnTo>
                    <a:pt x="1" y="23"/>
                  </a:lnTo>
                  <a:lnTo>
                    <a:pt x="11" y="12"/>
                  </a:lnTo>
                  <a:lnTo>
                    <a:pt x="26" y="7"/>
                  </a:lnTo>
                  <a:lnTo>
                    <a:pt x="48" y="2"/>
                  </a:lnTo>
                  <a:lnTo>
                    <a:pt x="68" y="1"/>
                  </a:lnTo>
                  <a:lnTo>
                    <a:pt x="87" y="0"/>
                  </a:lnTo>
                  <a:lnTo>
                    <a:pt x="99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954" y="1662"/>
              <a:ext cx="34" cy="1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37" y="0"/>
                </a:cxn>
                <a:cxn ang="0">
                  <a:pos x="50" y="1"/>
                </a:cxn>
                <a:cxn ang="0">
                  <a:pos x="64" y="3"/>
                </a:cxn>
                <a:cxn ang="0">
                  <a:pos x="78" y="7"/>
                </a:cxn>
                <a:cxn ang="0">
                  <a:pos x="91" y="13"/>
                </a:cxn>
                <a:cxn ang="0">
                  <a:pos x="100" y="21"/>
                </a:cxn>
                <a:cxn ang="0">
                  <a:pos x="101" y="31"/>
                </a:cxn>
                <a:cxn ang="0">
                  <a:pos x="93" y="38"/>
                </a:cxn>
                <a:cxn ang="0">
                  <a:pos x="77" y="45"/>
                </a:cxn>
                <a:cxn ang="0">
                  <a:pos x="57" y="49"/>
                </a:cxn>
                <a:cxn ang="0">
                  <a:pos x="37" y="53"/>
                </a:cxn>
                <a:cxn ang="0">
                  <a:pos x="18" y="55"/>
                </a:cxn>
                <a:cxn ang="0">
                  <a:pos x="6" y="56"/>
                </a:cxn>
                <a:cxn ang="0">
                  <a:pos x="0" y="56"/>
                </a:cxn>
                <a:cxn ang="0">
                  <a:pos x="3" y="55"/>
                </a:cxn>
                <a:cxn ang="0">
                  <a:pos x="14" y="54"/>
                </a:cxn>
                <a:cxn ang="0">
                  <a:pos x="26" y="50"/>
                </a:cxn>
                <a:cxn ang="0">
                  <a:pos x="41" y="47"/>
                </a:cxn>
                <a:cxn ang="0">
                  <a:pos x="56" y="43"/>
                </a:cxn>
                <a:cxn ang="0">
                  <a:pos x="69" y="38"/>
                </a:cxn>
                <a:cxn ang="0">
                  <a:pos x="78" y="31"/>
                </a:cxn>
                <a:cxn ang="0">
                  <a:pos x="82" y="26"/>
                </a:cxn>
                <a:cxn ang="0">
                  <a:pos x="78" y="20"/>
                </a:cxn>
                <a:cxn ang="0">
                  <a:pos x="71" y="15"/>
                </a:cxn>
                <a:cxn ang="0">
                  <a:pos x="60" y="10"/>
                </a:cxn>
                <a:cxn ang="0">
                  <a:pos x="48" y="7"/>
                </a:cxn>
                <a:cxn ang="0">
                  <a:pos x="36" y="3"/>
                </a:cxn>
                <a:cxn ang="0">
                  <a:pos x="26" y="1"/>
                </a:cxn>
                <a:cxn ang="0">
                  <a:pos x="18" y="0"/>
                </a:cxn>
                <a:cxn ang="0">
                  <a:pos x="16" y="0"/>
                </a:cxn>
              </a:cxnLst>
              <a:rect l="0" t="0" r="r" b="b"/>
              <a:pathLst>
                <a:path w="101" h="56">
                  <a:moveTo>
                    <a:pt x="16" y="0"/>
                  </a:moveTo>
                  <a:lnTo>
                    <a:pt x="18" y="0"/>
                  </a:lnTo>
                  <a:lnTo>
                    <a:pt x="26" y="0"/>
                  </a:lnTo>
                  <a:lnTo>
                    <a:pt x="37" y="0"/>
                  </a:lnTo>
                  <a:lnTo>
                    <a:pt x="50" y="1"/>
                  </a:lnTo>
                  <a:lnTo>
                    <a:pt x="64" y="3"/>
                  </a:lnTo>
                  <a:lnTo>
                    <a:pt x="78" y="7"/>
                  </a:lnTo>
                  <a:lnTo>
                    <a:pt x="91" y="13"/>
                  </a:lnTo>
                  <a:lnTo>
                    <a:pt x="100" y="21"/>
                  </a:lnTo>
                  <a:lnTo>
                    <a:pt x="101" y="31"/>
                  </a:lnTo>
                  <a:lnTo>
                    <a:pt x="93" y="38"/>
                  </a:lnTo>
                  <a:lnTo>
                    <a:pt x="77" y="45"/>
                  </a:lnTo>
                  <a:lnTo>
                    <a:pt x="57" y="49"/>
                  </a:lnTo>
                  <a:lnTo>
                    <a:pt x="37" y="53"/>
                  </a:lnTo>
                  <a:lnTo>
                    <a:pt x="18" y="55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3" y="55"/>
                  </a:lnTo>
                  <a:lnTo>
                    <a:pt x="14" y="54"/>
                  </a:lnTo>
                  <a:lnTo>
                    <a:pt x="26" y="50"/>
                  </a:lnTo>
                  <a:lnTo>
                    <a:pt x="41" y="47"/>
                  </a:lnTo>
                  <a:lnTo>
                    <a:pt x="56" y="43"/>
                  </a:lnTo>
                  <a:lnTo>
                    <a:pt x="69" y="38"/>
                  </a:lnTo>
                  <a:lnTo>
                    <a:pt x="78" y="31"/>
                  </a:lnTo>
                  <a:lnTo>
                    <a:pt x="82" y="26"/>
                  </a:lnTo>
                  <a:lnTo>
                    <a:pt x="78" y="20"/>
                  </a:lnTo>
                  <a:lnTo>
                    <a:pt x="71" y="15"/>
                  </a:lnTo>
                  <a:lnTo>
                    <a:pt x="60" y="10"/>
                  </a:lnTo>
                  <a:lnTo>
                    <a:pt x="48" y="7"/>
                  </a:lnTo>
                  <a:lnTo>
                    <a:pt x="36" y="3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auto">
            <a:xfrm>
              <a:off x="922" y="1664"/>
              <a:ext cx="11" cy="1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1"/>
                </a:cxn>
                <a:cxn ang="0">
                  <a:pos x="25" y="2"/>
                </a:cxn>
                <a:cxn ang="0">
                  <a:pos x="20" y="5"/>
                </a:cxn>
                <a:cxn ang="0">
                  <a:pos x="13" y="9"/>
                </a:cxn>
                <a:cxn ang="0">
                  <a:pos x="8" y="12"/>
                </a:cxn>
                <a:cxn ang="0">
                  <a:pos x="2" y="15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3" y="22"/>
                </a:cxn>
                <a:cxn ang="0">
                  <a:pos x="8" y="23"/>
                </a:cxn>
                <a:cxn ang="0">
                  <a:pos x="10" y="23"/>
                </a:cxn>
                <a:cxn ang="0">
                  <a:pos x="11" y="23"/>
                </a:cxn>
                <a:cxn ang="0">
                  <a:pos x="10" y="24"/>
                </a:cxn>
                <a:cxn ang="0">
                  <a:pos x="8" y="26"/>
                </a:cxn>
                <a:cxn ang="0">
                  <a:pos x="5" y="29"/>
                </a:cxn>
                <a:cxn ang="0">
                  <a:pos x="6" y="30"/>
                </a:cxn>
                <a:cxn ang="0">
                  <a:pos x="10" y="30"/>
                </a:cxn>
                <a:cxn ang="0">
                  <a:pos x="15" y="31"/>
                </a:cxn>
                <a:cxn ang="0">
                  <a:pos x="20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23" y="32"/>
                </a:cxn>
                <a:cxn ang="0">
                  <a:pos x="23" y="33"/>
                </a:cxn>
                <a:cxn ang="0">
                  <a:pos x="23" y="35"/>
                </a:cxn>
                <a:cxn ang="0">
                  <a:pos x="24" y="38"/>
                </a:cxn>
                <a:cxn ang="0">
                  <a:pos x="27" y="41"/>
                </a:cxn>
                <a:cxn ang="0">
                  <a:pos x="29" y="43"/>
                </a:cxn>
                <a:cxn ang="0">
                  <a:pos x="30" y="44"/>
                </a:cxn>
                <a:cxn ang="0">
                  <a:pos x="33" y="39"/>
                </a:cxn>
                <a:cxn ang="0">
                  <a:pos x="32" y="31"/>
                </a:cxn>
                <a:cxn ang="0">
                  <a:pos x="30" y="23"/>
                </a:cxn>
                <a:cxn ang="0">
                  <a:pos x="21" y="23"/>
                </a:cxn>
                <a:cxn ang="0">
                  <a:pos x="29" y="13"/>
                </a:cxn>
                <a:cxn ang="0">
                  <a:pos x="16" y="11"/>
                </a:cxn>
                <a:cxn ang="0">
                  <a:pos x="33" y="0"/>
                </a:cxn>
              </a:cxnLst>
              <a:rect l="0" t="0" r="r" b="b"/>
              <a:pathLst>
                <a:path w="33" h="44">
                  <a:moveTo>
                    <a:pt x="33" y="0"/>
                  </a:moveTo>
                  <a:lnTo>
                    <a:pt x="31" y="1"/>
                  </a:lnTo>
                  <a:lnTo>
                    <a:pt x="25" y="2"/>
                  </a:lnTo>
                  <a:lnTo>
                    <a:pt x="20" y="5"/>
                  </a:lnTo>
                  <a:lnTo>
                    <a:pt x="13" y="9"/>
                  </a:lnTo>
                  <a:lnTo>
                    <a:pt x="8" y="12"/>
                  </a:lnTo>
                  <a:lnTo>
                    <a:pt x="2" y="15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3" y="22"/>
                  </a:lnTo>
                  <a:lnTo>
                    <a:pt x="8" y="23"/>
                  </a:lnTo>
                  <a:lnTo>
                    <a:pt x="10" y="23"/>
                  </a:lnTo>
                  <a:lnTo>
                    <a:pt x="11" y="23"/>
                  </a:lnTo>
                  <a:lnTo>
                    <a:pt x="10" y="24"/>
                  </a:lnTo>
                  <a:lnTo>
                    <a:pt x="8" y="26"/>
                  </a:lnTo>
                  <a:lnTo>
                    <a:pt x="5" y="29"/>
                  </a:lnTo>
                  <a:lnTo>
                    <a:pt x="6" y="30"/>
                  </a:lnTo>
                  <a:lnTo>
                    <a:pt x="10" y="30"/>
                  </a:lnTo>
                  <a:lnTo>
                    <a:pt x="15" y="31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3"/>
                  </a:lnTo>
                  <a:lnTo>
                    <a:pt x="23" y="35"/>
                  </a:lnTo>
                  <a:lnTo>
                    <a:pt x="24" y="38"/>
                  </a:lnTo>
                  <a:lnTo>
                    <a:pt x="27" y="41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3" y="39"/>
                  </a:lnTo>
                  <a:lnTo>
                    <a:pt x="32" y="31"/>
                  </a:lnTo>
                  <a:lnTo>
                    <a:pt x="30" y="23"/>
                  </a:lnTo>
                  <a:lnTo>
                    <a:pt x="21" y="23"/>
                  </a:lnTo>
                  <a:lnTo>
                    <a:pt x="29" y="13"/>
                  </a:lnTo>
                  <a:lnTo>
                    <a:pt x="16" y="11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auto">
            <a:xfrm>
              <a:off x="945" y="1666"/>
              <a:ext cx="9" cy="1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6"/>
                </a:cxn>
                <a:cxn ang="0">
                  <a:pos x="1" y="16"/>
                </a:cxn>
                <a:cxn ang="0">
                  <a:pos x="4" y="16"/>
                </a:cxn>
                <a:cxn ang="0">
                  <a:pos x="8" y="18"/>
                </a:cxn>
                <a:cxn ang="0">
                  <a:pos x="8" y="20"/>
                </a:cxn>
                <a:cxn ang="0">
                  <a:pos x="8" y="24"/>
                </a:cxn>
                <a:cxn ang="0">
                  <a:pos x="9" y="26"/>
                </a:cxn>
                <a:cxn ang="0">
                  <a:pos x="10" y="27"/>
                </a:cxn>
                <a:cxn ang="0">
                  <a:pos x="11" y="28"/>
                </a:cxn>
                <a:cxn ang="0">
                  <a:pos x="27" y="19"/>
                </a:cxn>
                <a:cxn ang="0">
                  <a:pos x="20" y="14"/>
                </a:cxn>
                <a:cxn ang="0">
                  <a:pos x="18" y="0"/>
                </a:cxn>
              </a:cxnLst>
              <a:rect l="0" t="0" r="r" b="b"/>
              <a:pathLst>
                <a:path w="27" h="28">
                  <a:moveTo>
                    <a:pt x="18" y="0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4" y="16"/>
                  </a:lnTo>
                  <a:lnTo>
                    <a:pt x="8" y="18"/>
                  </a:lnTo>
                  <a:lnTo>
                    <a:pt x="8" y="20"/>
                  </a:lnTo>
                  <a:lnTo>
                    <a:pt x="8" y="24"/>
                  </a:lnTo>
                  <a:lnTo>
                    <a:pt x="9" y="26"/>
                  </a:lnTo>
                  <a:lnTo>
                    <a:pt x="10" y="27"/>
                  </a:lnTo>
                  <a:lnTo>
                    <a:pt x="11" y="28"/>
                  </a:lnTo>
                  <a:lnTo>
                    <a:pt x="27" y="19"/>
                  </a:lnTo>
                  <a:lnTo>
                    <a:pt x="20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093" y="1642"/>
              <a:ext cx="60" cy="39"/>
            </a:xfrm>
            <a:custGeom>
              <a:avLst/>
              <a:gdLst/>
              <a:ahLst/>
              <a:cxnLst>
                <a:cxn ang="0">
                  <a:pos x="55" y="12"/>
                </a:cxn>
                <a:cxn ang="0">
                  <a:pos x="0" y="44"/>
                </a:cxn>
                <a:cxn ang="0">
                  <a:pos x="6" y="80"/>
                </a:cxn>
                <a:cxn ang="0">
                  <a:pos x="52" y="73"/>
                </a:cxn>
                <a:cxn ang="0">
                  <a:pos x="52" y="92"/>
                </a:cxn>
                <a:cxn ang="0">
                  <a:pos x="19" y="100"/>
                </a:cxn>
                <a:cxn ang="0">
                  <a:pos x="21" y="114"/>
                </a:cxn>
                <a:cxn ang="0">
                  <a:pos x="181" y="117"/>
                </a:cxn>
                <a:cxn ang="0">
                  <a:pos x="171" y="86"/>
                </a:cxn>
                <a:cxn ang="0">
                  <a:pos x="124" y="84"/>
                </a:cxn>
                <a:cxn ang="0">
                  <a:pos x="121" y="0"/>
                </a:cxn>
                <a:cxn ang="0">
                  <a:pos x="55" y="12"/>
                </a:cxn>
              </a:cxnLst>
              <a:rect l="0" t="0" r="r" b="b"/>
              <a:pathLst>
                <a:path w="181" h="117">
                  <a:moveTo>
                    <a:pt x="55" y="12"/>
                  </a:moveTo>
                  <a:lnTo>
                    <a:pt x="0" y="44"/>
                  </a:lnTo>
                  <a:lnTo>
                    <a:pt x="6" y="80"/>
                  </a:lnTo>
                  <a:lnTo>
                    <a:pt x="52" y="73"/>
                  </a:lnTo>
                  <a:lnTo>
                    <a:pt x="52" y="92"/>
                  </a:lnTo>
                  <a:lnTo>
                    <a:pt x="19" y="100"/>
                  </a:lnTo>
                  <a:lnTo>
                    <a:pt x="21" y="114"/>
                  </a:lnTo>
                  <a:lnTo>
                    <a:pt x="181" y="117"/>
                  </a:lnTo>
                  <a:lnTo>
                    <a:pt x="171" y="86"/>
                  </a:lnTo>
                  <a:lnTo>
                    <a:pt x="124" y="84"/>
                  </a:lnTo>
                  <a:lnTo>
                    <a:pt x="121" y="0"/>
                  </a:lnTo>
                  <a:lnTo>
                    <a:pt x="5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716" y="1649"/>
              <a:ext cx="47" cy="5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22" y="12"/>
                </a:cxn>
                <a:cxn ang="0">
                  <a:pos x="120" y="93"/>
                </a:cxn>
                <a:cxn ang="0">
                  <a:pos x="140" y="95"/>
                </a:cxn>
                <a:cxn ang="0">
                  <a:pos x="135" y="126"/>
                </a:cxn>
                <a:cxn ang="0">
                  <a:pos x="0" y="152"/>
                </a:cxn>
                <a:cxn ang="0">
                  <a:pos x="5" y="113"/>
                </a:cxn>
                <a:cxn ang="0">
                  <a:pos x="55" y="100"/>
                </a:cxn>
                <a:cxn ang="0">
                  <a:pos x="55" y="44"/>
                </a:cxn>
                <a:cxn ang="0">
                  <a:pos x="0" y="59"/>
                </a:cxn>
                <a:cxn ang="0">
                  <a:pos x="3" y="39"/>
                </a:cxn>
                <a:cxn ang="0">
                  <a:pos x="32" y="0"/>
                </a:cxn>
              </a:cxnLst>
              <a:rect l="0" t="0" r="r" b="b"/>
              <a:pathLst>
                <a:path w="140" h="152">
                  <a:moveTo>
                    <a:pt x="32" y="0"/>
                  </a:moveTo>
                  <a:lnTo>
                    <a:pt x="122" y="12"/>
                  </a:lnTo>
                  <a:lnTo>
                    <a:pt x="120" y="93"/>
                  </a:lnTo>
                  <a:lnTo>
                    <a:pt x="140" y="95"/>
                  </a:lnTo>
                  <a:lnTo>
                    <a:pt x="135" y="126"/>
                  </a:lnTo>
                  <a:lnTo>
                    <a:pt x="0" y="152"/>
                  </a:lnTo>
                  <a:lnTo>
                    <a:pt x="5" y="113"/>
                  </a:lnTo>
                  <a:lnTo>
                    <a:pt x="55" y="100"/>
                  </a:lnTo>
                  <a:lnTo>
                    <a:pt x="55" y="44"/>
                  </a:lnTo>
                  <a:lnTo>
                    <a:pt x="0" y="59"/>
                  </a:lnTo>
                  <a:lnTo>
                    <a:pt x="3" y="3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7696200" y="3810000"/>
            <a:ext cx="914400" cy="1116013"/>
            <a:chOff x="4874" y="2608"/>
            <a:chExt cx="576" cy="703"/>
          </a:xfrm>
        </p:grpSpPr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4874" y="2608"/>
              <a:ext cx="576" cy="468"/>
            </a:xfrm>
            <a:custGeom>
              <a:avLst/>
              <a:gdLst/>
              <a:ahLst/>
              <a:cxnLst>
                <a:cxn ang="0">
                  <a:pos x="1717" y="752"/>
                </a:cxn>
                <a:cxn ang="0">
                  <a:pos x="1687" y="697"/>
                </a:cxn>
                <a:cxn ang="0">
                  <a:pos x="1637" y="640"/>
                </a:cxn>
                <a:cxn ang="0">
                  <a:pos x="1567" y="582"/>
                </a:cxn>
                <a:cxn ang="0">
                  <a:pos x="1507" y="540"/>
                </a:cxn>
                <a:cxn ang="0">
                  <a:pos x="1454" y="508"/>
                </a:cxn>
                <a:cxn ang="0">
                  <a:pos x="1402" y="481"/>
                </a:cxn>
                <a:cxn ang="0">
                  <a:pos x="1351" y="458"/>
                </a:cxn>
                <a:cxn ang="0">
                  <a:pos x="1300" y="440"/>
                </a:cxn>
                <a:cxn ang="0">
                  <a:pos x="1251" y="426"/>
                </a:cxn>
                <a:cxn ang="0">
                  <a:pos x="1205" y="415"/>
                </a:cxn>
                <a:cxn ang="0">
                  <a:pos x="1161" y="407"/>
                </a:cxn>
                <a:cxn ang="0">
                  <a:pos x="1104" y="402"/>
                </a:cxn>
                <a:cxn ang="0">
                  <a:pos x="1025" y="397"/>
                </a:cxn>
                <a:cxn ang="0">
                  <a:pos x="997" y="220"/>
                </a:cxn>
                <a:cxn ang="0">
                  <a:pos x="961" y="191"/>
                </a:cxn>
                <a:cxn ang="0">
                  <a:pos x="910" y="156"/>
                </a:cxn>
                <a:cxn ang="0">
                  <a:pos x="838" y="116"/>
                </a:cxn>
                <a:cxn ang="0">
                  <a:pos x="764" y="83"/>
                </a:cxn>
                <a:cxn ang="0">
                  <a:pos x="687" y="61"/>
                </a:cxn>
                <a:cxn ang="0">
                  <a:pos x="610" y="48"/>
                </a:cxn>
                <a:cxn ang="0">
                  <a:pos x="530" y="44"/>
                </a:cxn>
                <a:cxn ang="0">
                  <a:pos x="449" y="48"/>
                </a:cxn>
                <a:cxn ang="0">
                  <a:pos x="366" y="60"/>
                </a:cxn>
                <a:cxn ang="0">
                  <a:pos x="45" y="72"/>
                </a:cxn>
                <a:cxn ang="0">
                  <a:pos x="25" y="233"/>
                </a:cxn>
                <a:cxn ang="0">
                  <a:pos x="3" y="280"/>
                </a:cxn>
                <a:cxn ang="0">
                  <a:pos x="0" y="445"/>
                </a:cxn>
                <a:cxn ang="0">
                  <a:pos x="4" y="604"/>
                </a:cxn>
                <a:cxn ang="0">
                  <a:pos x="65" y="709"/>
                </a:cxn>
                <a:cxn ang="0">
                  <a:pos x="160" y="795"/>
                </a:cxn>
                <a:cxn ang="0">
                  <a:pos x="207" y="825"/>
                </a:cxn>
                <a:cxn ang="0">
                  <a:pos x="261" y="851"/>
                </a:cxn>
                <a:cxn ang="0">
                  <a:pos x="320" y="876"/>
                </a:cxn>
                <a:cxn ang="0">
                  <a:pos x="382" y="897"/>
                </a:cxn>
                <a:cxn ang="0">
                  <a:pos x="439" y="912"/>
                </a:cxn>
                <a:cxn ang="0">
                  <a:pos x="493" y="925"/>
                </a:cxn>
                <a:cxn ang="0">
                  <a:pos x="545" y="933"/>
                </a:cxn>
                <a:cxn ang="0">
                  <a:pos x="580" y="938"/>
                </a:cxn>
                <a:cxn ang="0">
                  <a:pos x="606" y="939"/>
                </a:cxn>
                <a:cxn ang="0">
                  <a:pos x="693" y="1165"/>
                </a:cxn>
                <a:cxn ang="0">
                  <a:pos x="796" y="1231"/>
                </a:cxn>
                <a:cxn ang="0">
                  <a:pos x="896" y="1281"/>
                </a:cxn>
                <a:cxn ang="0">
                  <a:pos x="994" y="1317"/>
                </a:cxn>
                <a:cxn ang="0">
                  <a:pos x="1088" y="1335"/>
                </a:cxn>
                <a:cxn ang="0">
                  <a:pos x="1175" y="1342"/>
                </a:cxn>
                <a:cxn ang="0">
                  <a:pos x="1259" y="1341"/>
                </a:cxn>
                <a:cxn ang="0">
                  <a:pos x="1339" y="1333"/>
                </a:cxn>
                <a:cxn ang="0">
                  <a:pos x="1414" y="1317"/>
                </a:cxn>
                <a:cxn ang="0">
                  <a:pos x="1715" y="1115"/>
                </a:cxn>
                <a:cxn ang="0">
                  <a:pos x="1726" y="793"/>
                </a:cxn>
              </a:cxnLst>
              <a:rect l="0" t="0" r="r" b="b"/>
              <a:pathLst>
                <a:path w="1726" h="1403">
                  <a:moveTo>
                    <a:pt x="1726" y="793"/>
                  </a:moveTo>
                  <a:lnTo>
                    <a:pt x="1724" y="780"/>
                  </a:lnTo>
                  <a:lnTo>
                    <a:pt x="1721" y="766"/>
                  </a:lnTo>
                  <a:lnTo>
                    <a:pt x="1717" y="752"/>
                  </a:lnTo>
                  <a:lnTo>
                    <a:pt x="1712" y="739"/>
                  </a:lnTo>
                  <a:lnTo>
                    <a:pt x="1704" y="724"/>
                  </a:lnTo>
                  <a:lnTo>
                    <a:pt x="1696" y="711"/>
                  </a:lnTo>
                  <a:lnTo>
                    <a:pt x="1687" y="697"/>
                  </a:lnTo>
                  <a:lnTo>
                    <a:pt x="1676" y="682"/>
                  </a:lnTo>
                  <a:lnTo>
                    <a:pt x="1665" y="669"/>
                  </a:lnTo>
                  <a:lnTo>
                    <a:pt x="1652" y="655"/>
                  </a:lnTo>
                  <a:lnTo>
                    <a:pt x="1637" y="640"/>
                  </a:lnTo>
                  <a:lnTo>
                    <a:pt x="1622" y="626"/>
                  </a:lnTo>
                  <a:lnTo>
                    <a:pt x="1604" y="610"/>
                  </a:lnTo>
                  <a:lnTo>
                    <a:pt x="1587" y="596"/>
                  </a:lnTo>
                  <a:lnTo>
                    <a:pt x="1567" y="582"/>
                  </a:lnTo>
                  <a:lnTo>
                    <a:pt x="1546" y="566"/>
                  </a:lnTo>
                  <a:lnTo>
                    <a:pt x="1532" y="557"/>
                  </a:lnTo>
                  <a:lnTo>
                    <a:pt x="1519" y="549"/>
                  </a:lnTo>
                  <a:lnTo>
                    <a:pt x="1507" y="540"/>
                  </a:lnTo>
                  <a:lnTo>
                    <a:pt x="1494" y="531"/>
                  </a:lnTo>
                  <a:lnTo>
                    <a:pt x="1480" y="523"/>
                  </a:lnTo>
                  <a:lnTo>
                    <a:pt x="1467" y="515"/>
                  </a:lnTo>
                  <a:lnTo>
                    <a:pt x="1454" y="508"/>
                  </a:lnTo>
                  <a:lnTo>
                    <a:pt x="1442" y="501"/>
                  </a:lnTo>
                  <a:lnTo>
                    <a:pt x="1428" y="494"/>
                  </a:lnTo>
                  <a:lnTo>
                    <a:pt x="1415" y="488"/>
                  </a:lnTo>
                  <a:lnTo>
                    <a:pt x="1402" y="481"/>
                  </a:lnTo>
                  <a:lnTo>
                    <a:pt x="1390" y="475"/>
                  </a:lnTo>
                  <a:lnTo>
                    <a:pt x="1376" y="469"/>
                  </a:lnTo>
                  <a:lnTo>
                    <a:pt x="1363" y="464"/>
                  </a:lnTo>
                  <a:lnTo>
                    <a:pt x="1351" y="458"/>
                  </a:lnTo>
                  <a:lnTo>
                    <a:pt x="1338" y="454"/>
                  </a:lnTo>
                  <a:lnTo>
                    <a:pt x="1326" y="449"/>
                  </a:lnTo>
                  <a:lnTo>
                    <a:pt x="1312" y="445"/>
                  </a:lnTo>
                  <a:lnTo>
                    <a:pt x="1300" y="440"/>
                  </a:lnTo>
                  <a:lnTo>
                    <a:pt x="1288" y="437"/>
                  </a:lnTo>
                  <a:lnTo>
                    <a:pt x="1276" y="433"/>
                  </a:lnTo>
                  <a:lnTo>
                    <a:pt x="1264" y="429"/>
                  </a:lnTo>
                  <a:lnTo>
                    <a:pt x="1251" y="426"/>
                  </a:lnTo>
                  <a:lnTo>
                    <a:pt x="1240" y="423"/>
                  </a:lnTo>
                  <a:lnTo>
                    <a:pt x="1228" y="420"/>
                  </a:lnTo>
                  <a:lnTo>
                    <a:pt x="1217" y="417"/>
                  </a:lnTo>
                  <a:lnTo>
                    <a:pt x="1205" y="415"/>
                  </a:lnTo>
                  <a:lnTo>
                    <a:pt x="1194" y="413"/>
                  </a:lnTo>
                  <a:lnTo>
                    <a:pt x="1183" y="411"/>
                  </a:lnTo>
                  <a:lnTo>
                    <a:pt x="1172" y="409"/>
                  </a:lnTo>
                  <a:lnTo>
                    <a:pt x="1161" y="407"/>
                  </a:lnTo>
                  <a:lnTo>
                    <a:pt x="1150" y="406"/>
                  </a:lnTo>
                  <a:lnTo>
                    <a:pt x="1136" y="405"/>
                  </a:lnTo>
                  <a:lnTo>
                    <a:pt x="1121" y="404"/>
                  </a:lnTo>
                  <a:lnTo>
                    <a:pt x="1104" y="402"/>
                  </a:lnTo>
                  <a:lnTo>
                    <a:pt x="1086" y="401"/>
                  </a:lnTo>
                  <a:lnTo>
                    <a:pt x="1066" y="399"/>
                  </a:lnTo>
                  <a:lnTo>
                    <a:pt x="1045" y="398"/>
                  </a:lnTo>
                  <a:lnTo>
                    <a:pt x="1025" y="397"/>
                  </a:lnTo>
                  <a:lnTo>
                    <a:pt x="1005" y="396"/>
                  </a:lnTo>
                  <a:lnTo>
                    <a:pt x="1005" y="226"/>
                  </a:lnTo>
                  <a:lnTo>
                    <a:pt x="1003" y="225"/>
                  </a:lnTo>
                  <a:lnTo>
                    <a:pt x="997" y="220"/>
                  </a:lnTo>
                  <a:lnTo>
                    <a:pt x="989" y="214"/>
                  </a:lnTo>
                  <a:lnTo>
                    <a:pt x="980" y="206"/>
                  </a:lnTo>
                  <a:lnTo>
                    <a:pt x="969" y="198"/>
                  </a:lnTo>
                  <a:lnTo>
                    <a:pt x="961" y="191"/>
                  </a:lnTo>
                  <a:lnTo>
                    <a:pt x="952" y="184"/>
                  </a:lnTo>
                  <a:lnTo>
                    <a:pt x="945" y="180"/>
                  </a:lnTo>
                  <a:lnTo>
                    <a:pt x="927" y="167"/>
                  </a:lnTo>
                  <a:lnTo>
                    <a:pt x="910" y="156"/>
                  </a:lnTo>
                  <a:lnTo>
                    <a:pt x="892" y="145"/>
                  </a:lnTo>
                  <a:lnTo>
                    <a:pt x="874" y="134"/>
                  </a:lnTo>
                  <a:lnTo>
                    <a:pt x="857" y="124"/>
                  </a:lnTo>
                  <a:lnTo>
                    <a:pt x="838" y="116"/>
                  </a:lnTo>
                  <a:lnTo>
                    <a:pt x="819" y="107"/>
                  </a:lnTo>
                  <a:lnTo>
                    <a:pt x="801" y="98"/>
                  </a:lnTo>
                  <a:lnTo>
                    <a:pt x="783" y="91"/>
                  </a:lnTo>
                  <a:lnTo>
                    <a:pt x="764" y="83"/>
                  </a:lnTo>
                  <a:lnTo>
                    <a:pt x="745" y="77"/>
                  </a:lnTo>
                  <a:lnTo>
                    <a:pt x="726" y="71"/>
                  </a:lnTo>
                  <a:lnTo>
                    <a:pt x="706" y="66"/>
                  </a:lnTo>
                  <a:lnTo>
                    <a:pt x="687" y="61"/>
                  </a:lnTo>
                  <a:lnTo>
                    <a:pt x="669" y="57"/>
                  </a:lnTo>
                  <a:lnTo>
                    <a:pt x="649" y="54"/>
                  </a:lnTo>
                  <a:lnTo>
                    <a:pt x="629" y="50"/>
                  </a:lnTo>
                  <a:lnTo>
                    <a:pt x="610" y="48"/>
                  </a:lnTo>
                  <a:lnTo>
                    <a:pt x="590" y="46"/>
                  </a:lnTo>
                  <a:lnTo>
                    <a:pt x="570" y="45"/>
                  </a:lnTo>
                  <a:lnTo>
                    <a:pt x="550" y="44"/>
                  </a:lnTo>
                  <a:lnTo>
                    <a:pt x="530" y="44"/>
                  </a:lnTo>
                  <a:lnTo>
                    <a:pt x="510" y="44"/>
                  </a:lnTo>
                  <a:lnTo>
                    <a:pt x="489" y="45"/>
                  </a:lnTo>
                  <a:lnTo>
                    <a:pt x="470" y="46"/>
                  </a:lnTo>
                  <a:lnTo>
                    <a:pt x="449" y="48"/>
                  </a:lnTo>
                  <a:lnTo>
                    <a:pt x="429" y="50"/>
                  </a:lnTo>
                  <a:lnTo>
                    <a:pt x="408" y="53"/>
                  </a:lnTo>
                  <a:lnTo>
                    <a:pt x="387" y="57"/>
                  </a:lnTo>
                  <a:lnTo>
                    <a:pt x="366" y="60"/>
                  </a:lnTo>
                  <a:lnTo>
                    <a:pt x="345" y="65"/>
                  </a:lnTo>
                  <a:lnTo>
                    <a:pt x="324" y="70"/>
                  </a:lnTo>
                  <a:lnTo>
                    <a:pt x="223" y="0"/>
                  </a:lnTo>
                  <a:lnTo>
                    <a:pt x="45" y="72"/>
                  </a:lnTo>
                  <a:lnTo>
                    <a:pt x="45" y="212"/>
                  </a:lnTo>
                  <a:lnTo>
                    <a:pt x="44" y="211"/>
                  </a:lnTo>
                  <a:lnTo>
                    <a:pt x="34" y="222"/>
                  </a:lnTo>
                  <a:lnTo>
                    <a:pt x="25" y="233"/>
                  </a:lnTo>
                  <a:lnTo>
                    <a:pt x="18" y="245"/>
                  </a:lnTo>
                  <a:lnTo>
                    <a:pt x="12" y="256"/>
                  </a:lnTo>
                  <a:lnTo>
                    <a:pt x="7" y="268"/>
                  </a:lnTo>
                  <a:lnTo>
                    <a:pt x="3" y="280"/>
                  </a:lnTo>
                  <a:lnTo>
                    <a:pt x="1" y="292"/>
                  </a:lnTo>
                  <a:lnTo>
                    <a:pt x="0" y="304"/>
                  </a:lnTo>
                  <a:lnTo>
                    <a:pt x="0" y="349"/>
                  </a:lnTo>
                  <a:lnTo>
                    <a:pt x="0" y="445"/>
                  </a:lnTo>
                  <a:lnTo>
                    <a:pt x="0" y="541"/>
                  </a:lnTo>
                  <a:lnTo>
                    <a:pt x="0" y="585"/>
                  </a:lnTo>
                  <a:lnTo>
                    <a:pt x="1" y="591"/>
                  </a:lnTo>
                  <a:lnTo>
                    <a:pt x="4" y="604"/>
                  </a:lnTo>
                  <a:lnTo>
                    <a:pt x="11" y="623"/>
                  </a:lnTo>
                  <a:lnTo>
                    <a:pt x="23" y="647"/>
                  </a:lnTo>
                  <a:lnTo>
                    <a:pt x="40" y="677"/>
                  </a:lnTo>
                  <a:lnTo>
                    <a:pt x="65" y="709"/>
                  </a:lnTo>
                  <a:lnTo>
                    <a:pt x="97" y="743"/>
                  </a:lnTo>
                  <a:lnTo>
                    <a:pt x="138" y="778"/>
                  </a:lnTo>
                  <a:lnTo>
                    <a:pt x="149" y="786"/>
                  </a:lnTo>
                  <a:lnTo>
                    <a:pt x="160" y="795"/>
                  </a:lnTo>
                  <a:lnTo>
                    <a:pt x="171" y="803"/>
                  </a:lnTo>
                  <a:lnTo>
                    <a:pt x="183" y="809"/>
                  </a:lnTo>
                  <a:lnTo>
                    <a:pt x="195" y="817"/>
                  </a:lnTo>
                  <a:lnTo>
                    <a:pt x="207" y="825"/>
                  </a:lnTo>
                  <a:lnTo>
                    <a:pt x="221" y="831"/>
                  </a:lnTo>
                  <a:lnTo>
                    <a:pt x="234" y="838"/>
                  </a:lnTo>
                  <a:lnTo>
                    <a:pt x="247" y="845"/>
                  </a:lnTo>
                  <a:lnTo>
                    <a:pt x="261" y="851"/>
                  </a:lnTo>
                  <a:lnTo>
                    <a:pt x="275" y="858"/>
                  </a:lnTo>
                  <a:lnTo>
                    <a:pt x="290" y="864"/>
                  </a:lnTo>
                  <a:lnTo>
                    <a:pt x="305" y="870"/>
                  </a:lnTo>
                  <a:lnTo>
                    <a:pt x="320" y="876"/>
                  </a:lnTo>
                  <a:lnTo>
                    <a:pt x="337" y="882"/>
                  </a:lnTo>
                  <a:lnTo>
                    <a:pt x="353" y="888"/>
                  </a:lnTo>
                  <a:lnTo>
                    <a:pt x="368" y="892"/>
                  </a:lnTo>
                  <a:lnTo>
                    <a:pt x="382" y="897"/>
                  </a:lnTo>
                  <a:lnTo>
                    <a:pt x="397" y="901"/>
                  </a:lnTo>
                  <a:lnTo>
                    <a:pt x="411" y="905"/>
                  </a:lnTo>
                  <a:lnTo>
                    <a:pt x="424" y="909"/>
                  </a:lnTo>
                  <a:lnTo>
                    <a:pt x="439" y="912"/>
                  </a:lnTo>
                  <a:lnTo>
                    <a:pt x="452" y="917"/>
                  </a:lnTo>
                  <a:lnTo>
                    <a:pt x="466" y="919"/>
                  </a:lnTo>
                  <a:lnTo>
                    <a:pt x="479" y="922"/>
                  </a:lnTo>
                  <a:lnTo>
                    <a:pt x="493" y="925"/>
                  </a:lnTo>
                  <a:lnTo>
                    <a:pt x="506" y="928"/>
                  </a:lnTo>
                  <a:lnTo>
                    <a:pt x="518" y="930"/>
                  </a:lnTo>
                  <a:lnTo>
                    <a:pt x="531" y="932"/>
                  </a:lnTo>
                  <a:lnTo>
                    <a:pt x="545" y="933"/>
                  </a:lnTo>
                  <a:lnTo>
                    <a:pt x="557" y="935"/>
                  </a:lnTo>
                  <a:lnTo>
                    <a:pt x="569" y="936"/>
                  </a:lnTo>
                  <a:lnTo>
                    <a:pt x="575" y="936"/>
                  </a:lnTo>
                  <a:lnTo>
                    <a:pt x="580" y="938"/>
                  </a:lnTo>
                  <a:lnTo>
                    <a:pt x="587" y="938"/>
                  </a:lnTo>
                  <a:lnTo>
                    <a:pt x="592" y="938"/>
                  </a:lnTo>
                  <a:lnTo>
                    <a:pt x="599" y="939"/>
                  </a:lnTo>
                  <a:lnTo>
                    <a:pt x="606" y="939"/>
                  </a:lnTo>
                  <a:lnTo>
                    <a:pt x="612" y="940"/>
                  </a:lnTo>
                  <a:lnTo>
                    <a:pt x="620" y="940"/>
                  </a:lnTo>
                  <a:lnTo>
                    <a:pt x="625" y="1102"/>
                  </a:lnTo>
                  <a:lnTo>
                    <a:pt x="693" y="1165"/>
                  </a:lnTo>
                  <a:lnTo>
                    <a:pt x="719" y="1183"/>
                  </a:lnTo>
                  <a:lnTo>
                    <a:pt x="745" y="1200"/>
                  </a:lnTo>
                  <a:lnTo>
                    <a:pt x="770" y="1216"/>
                  </a:lnTo>
                  <a:lnTo>
                    <a:pt x="796" y="1231"/>
                  </a:lnTo>
                  <a:lnTo>
                    <a:pt x="821" y="1245"/>
                  </a:lnTo>
                  <a:lnTo>
                    <a:pt x="847" y="1258"/>
                  </a:lnTo>
                  <a:lnTo>
                    <a:pt x="872" y="1270"/>
                  </a:lnTo>
                  <a:lnTo>
                    <a:pt x="896" y="1281"/>
                  </a:lnTo>
                  <a:lnTo>
                    <a:pt x="921" y="1291"/>
                  </a:lnTo>
                  <a:lnTo>
                    <a:pt x="945" y="1301"/>
                  </a:lnTo>
                  <a:lnTo>
                    <a:pt x="969" y="1309"/>
                  </a:lnTo>
                  <a:lnTo>
                    <a:pt x="994" y="1317"/>
                  </a:lnTo>
                  <a:lnTo>
                    <a:pt x="1018" y="1322"/>
                  </a:lnTo>
                  <a:lnTo>
                    <a:pt x="1041" y="1328"/>
                  </a:lnTo>
                  <a:lnTo>
                    <a:pt x="1065" y="1332"/>
                  </a:lnTo>
                  <a:lnTo>
                    <a:pt x="1088" y="1335"/>
                  </a:lnTo>
                  <a:lnTo>
                    <a:pt x="1110" y="1337"/>
                  </a:lnTo>
                  <a:lnTo>
                    <a:pt x="1132" y="1340"/>
                  </a:lnTo>
                  <a:lnTo>
                    <a:pt x="1154" y="1341"/>
                  </a:lnTo>
                  <a:lnTo>
                    <a:pt x="1175" y="1342"/>
                  </a:lnTo>
                  <a:lnTo>
                    <a:pt x="1197" y="1343"/>
                  </a:lnTo>
                  <a:lnTo>
                    <a:pt x="1218" y="1343"/>
                  </a:lnTo>
                  <a:lnTo>
                    <a:pt x="1239" y="1342"/>
                  </a:lnTo>
                  <a:lnTo>
                    <a:pt x="1259" y="1341"/>
                  </a:lnTo>
                  <a:lnTo>
                    <a:pt x="1280" y="1340"/>
                  </a:lnTo>
                  <a:lnTo>
                    <a:pt x="1300" y="1337"/>
                  </a:lnTo>
                  <a:lnTo>
                    <a:pt x="1320" y="1335"/>
                  </a:lnTo>
                  <a:lnTo>
                    <a:pt x="1339" y="1333"/>
                  </a:lnTo>
                  <a:lnTo>
                    <a:pt x="1359" y="1330"/>
                  </a:lnTo>
                  <a:lnTo>
                    <a:pt x="1378" y="1325"/>
                  </a:lnTo>
                  <a:lnTo>
                    <a:pt x="1396" y="1321"/>
                  </a:lnTo>
                  <a:lnTo>
                    <a:pt x="1414" y="1317"/>
                  </a:lnTo>
                  <a:lnTo>
                    <a:pt x="1535" y="1403"/>
                  </a:lnTo>
                  <a:lnTo>
                    <a:pt x="1704" y="1323"/>
                  </a:lnTo>
                  <a:lnTo>
                    <a:pt x="1704" y="1140"/>
                  </a:lnTo>
                  <a:lnTo>
                    <a:pt x="1715" y="1115"/>
                  </a:lnTo>
                  <a:lnTo>
                    <a:pt x="1721" y="1093"/>
                  </a:lnTo>
                  <a:lnTo>
                    <a:pt x="1725" y="1078"/>
                  </a:lnTo>
                  <a:lnTo>
                    <a:pt x="1726" y="1071"/>
                  </a:lnTo>
                  <a:lnTo>
                    <a:pt x="1726" y="7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auto">
            <a:xfrm>
              <a:off x="5009" y="2749"/>
              <a:ext cx="431" cy="190"/>
            </a:xfrm>
            <a:custGeom>
              <a:avLst/>
              <a:gdLst/>
              <a:ahLst/>
              <a:cxnLst>
                <a:cxn ang="0">
                  <a:pos x="763" y="13"/>
                </a:cxn>
                <a:cxn ang="0">
                  <a:pos x="796" y="19"/>
                </a:cxn>
                <a:cxn ang="0">
                  <a:pos x="829" y="26"/>
                </a:cxn>
                <a:cxn ang="0">
                  <a:pos x="863" y="36"/>
                </a:cxn>
                <a:cxn ang="0">
                  <a:pos x="900" y="47"/>
                </a:cxn>
                <a:cxn ang="0">
                  <a:pos x="936" y="61"/>
                </a:cxn>
                <a:cxn ang="0">
                  <a:pos x="974" y="77"/>
                </a:cxn>
                <a:cxn ang="0">
                  <a:pos x="1011" y="95"/>
                </a:cxn>
                <a:cxn ang="0">
                  <a:pos x="1049" y="116"/>
                </a:cxn>
                <a:cxn ang="0">
                  <a:pos x="1088" y="139"/>
                </a:cxn>
                <a:cxn ang="0">
                  <a:pos x="1125" y="164"/>
                </a:cxn>
                <a:cxn ang="0">
                  <a:pos x="1224" y="246"/>
                </a:cxn>
                <a:cxn ang="0">
                  <a:pos x="1280" y="322"/>
                </a:cxn>
                <a:cxn ang="0">
                  <a:pos x="1293" y="389"/>
                </a:cxn>
                <a:cxn ang="0">
                  <a:pos x="1293" y="568"/>
                </a:cxn>
                <a:cxn ang="0">
                  <a:pos x="1252" y="515"/>
                </a:cxn>
                <a:cxn ang="0">
                  <a:pos x="1191" y="458"/>
                </a:cxn>
                <a:cxn ang="0">
                  <a:pos x="1127" y="411"/>
                </a:cxn>
                <a:cxn ang="0">
                  <a:pos x="1089" y="385"/>
                </a:cxn>
                <a:cxn ang="0">
                  <a:pos x="1049" y="362"/>
                </a:cxn>
                <a:cxn ang="0">
                  <a:pos x="1010" y="341"/>
                </a:cxn>
                <a:cxn ang="0">
                  <a:pos x="971" y="323"/>
                </a:cxn>
                <a:cxn ang="0">
                  <a:pos x="933" y="308"/>
                </a:cxn>
                <a:cxn ang="0">
                  <a:pos x="895" y="295"/>
                </a:cxn>
                <a:cxn ang="0">
                  <a:pos x="859" y="284"/>
                </a:cxn>
                <a:cxn ang="0">
                  <a:pos x="823" y="275"/>
                </a:cxn>
                <a:cxn ang="0">
                  <a:pos x="789" y="267"/>
                </a:cxn>
                <a:cxn ang="0">
                  <a:pos x="756" y="262"/>
                </a:cxn>
                <a:cxn ang="0">
                  <a:pos x="723" y="258"/>
                </a:cxn>
                <a:cxn ang="0">
                  <a:pos x="682" y="255"/>
                </a:cxn>
                <a:cxn ang="0">
                  <a:pos x="633" y="252"/>
                </a:cxn>
                <a:cxn ang="0">
                  <a:pos x="575" y="249"/>
                </a:cxn>
                <a:cxn ang="0">
                  <a:pos x="511" y="248"/>
                </a:cxn>
                <a:cxn ang="0">
                  <a:pos x="436" y="247"/>
                </a:cxn>
                <a:cxn ang="0">
                  <a:pos x="359" y="245"/>
                </a:cxn>
                <a:cxn ang="0">
                  <a:pos x="295" y="243"/>
                </a:cxn>
                <a:cxn ang="0">
                  <a:pos x="241" y="241"/>
                </a:cxn>
                <a:cxn ang="0">
                  <a:pos x="201" y="237"/>
                </a:cxn>
                <a:cxn ang="0">
                  <a:pos x="173" y="234"/>
                </a:cxn>
                <a:cxn ang="0">
                  <a:pos x="129" y="222"/>
                </a:cxn>
                <a:cxn ang="0">
                  <a:pos x="80" y="199"/>
                </a:cxn>
                <a:cxn ang="0">
                  <a:pos x="34" y="168"/>
                </a:cxn>
                <a:cxn ang="0">
                  <a:pos x="11" y="147"/>
                </a:cxn>
                <a:cxn ang="0">
                  <a:pos x="2" y="135"/>
                </a:cxn>
                <a:cxn ang="0">
                  <a:pos x="2" y="125"/>
                </a:cxn>
                <a:cxn ang="0">
                  <a:pos x="24" y="114"/>
                </a:cxn>
                <a:cxn ang="0">
                  <a:pos x="49" y="110"/>
                </a:cxn>
                <a:cxn ang="0">
                  <a:pos x="73" y="114"/>
                </a:cxn>
                <a:cxn ang="0">
                  <a:pos x="101" y="125"/>
                </a:cxn>
                <a:cxn ang="0">
                  <a:pos x="143" y="149"/>
                </a:cxn>
                <a:cxn ang="0">
                  <a:pos x="196" y="185"/>
                </a:cxn>
                <a:cxn ang="0">
                  <a:pos x="589" y="107"/>
                </a:cxn>
                <a:cxn ang="0">
                  <a:pos x="621" y="1"/>
                </a:cxn>
                <a:cxn ang="0">
                  <a:pos x="682" y="4"/>
                </a:cxn>
                <a:cxn ang="0">
                  <a:pos x="730" y="9"/>
                </a:cxn>
              </a:cxnLst>
              <a:rect l="0" t="0" r="r" b="b"/>
              <a:pathLst>
                <a:path w="1293" h="568">
                  <a:moveTo>
                    <a:pt x="742" y="10"/>
                  </a:moveTo>
                  <a:lnTo>
                    <a:pt x="752" y="11"/>
                  </a:lnTo>
                  <a:lnTo>
                    <a:pt x="763" y="13"/>
                  </a:lnTo>
                  <a:lnTo>
                    <a:pt x="773" y="14"/>
                  </a:lnTo>
                  <a:lnTo>
                    <a:pt x="785" y="16"/>
                  </a:lnTo>
                  <a:lnTo>
                    <a:pt x="796" y="19"/>
                  </a:lnTo>
                  <a:lnTo>
                    <a:pt x="807" y="21"/>
                  </a:lnTo>
                  <a:lnTo>
                    <a:pt x="818" y="23"/>
                  </a:lnTo>
                  <a:lnTo>
                    <a:pt x="829" y="26"/>
                  </a:lnTo>
                  <a:lnTo>
                    <a:pt x="840" y="30"/>
                  </a:lnTo>
                  <a:lnTo>
                    <a:pt x="852" y="33"/>
                  </a:lnTo>
                  <a:lnTo>
                    <a:pt x="863" y="36"/>
                  </a:lnTo>
                  <a:lnTo>
                    <a:pt x="875" y="40"/>
                  </a:lnTo>
                  <a:lnTo>
                    <a:pt x="887" y="43"/>
                  </a:lnTo>
                  <a:lnTo>
                    <a:pt x="900" y="47"/>
                  </a:lnTo>
                  <a:lnTo>
                    <a:pt x="912" y="52"/>
                  </a:lnTo>
                  <a:lnTo>
                    <a:pt x="924" y="56"/>
                  </a:lnTo>
                  <a:lnTo>
                    <a:pt x="936" y="61"/>
                  </a:lnTo>
                  <a:lnTo>
                    <a:pt x="948" y="66"/>
                  </a:lnTo>
                  <a:lnTo>
                    <a:pt x="960" y="72"/>
                  </a:lnTo>
                  <a:lnTo>
                    <a:pt x="974" y="77"/>
                  </a:lnTo>
                  <a:lnTo>
                    <a:pt x="986" y="83"/>
                  </a:lnTo>
                  <a:lnTo>
                    <a:pt x="998" y="88"/>
                  </a:lnTo>
                  <a:lnTo>
                    <a:pt x="1011" y="95"/>
                  </a:lnTo>
                  <a:lnTo>
                    <a:pt x="1023" y="101"/>
                  </a:lnTo>
                  <a:lnTo>
                    <a:pt x="1037" y="108"/>
                  </a:lnTo>
                  <a:lnTo>
                    <a:pt x="1049" y="116"/>
                  </a:lnTo>
                  <a:lnTo>
                    <a:pt x="1062" y="124"/>
                  </a:lnTo>
                  <a:lnTo>
                    <a:pt x="1074" y="131"/>
                  </a:lnTo>
                  <a:lnTo>
                    <a:pt x="1088" y="139"/>
                  </a:lnTo>
                  <a:lnTo>
                    <a:pt x="1100" y="147"/>
                  </a:lnTo>
                  <a:lnTo>
                    <a:pt x="1113" y="156"/>
                  </a:lnTo>
                  <a:lnTo>
                    <a:pt x="1125" y="164"/>
                  </a:lnTo>
                  <a:lnTo>
                    <a:pt x="1163" y="192"/>
                  </a:lnTo>
                  <a:lnTo>
                    <a:pt x="1196" y="220"/>
                  </a:lnTo>
                  <a:lnTo>
                    <a:pt x="1224" y="246"/>
                  </a:lnTo>
                  <a:lnTo>
                    <a:pt x="1247" y="273"/>
                  </a:lnTo>
                  <a:lnTo>
                    <a:pt x="1266" y="298"/>
                  </a:lnTo>
                  <a:lnTo>
                    <a:pt x="1280" y="322"/>
                  </a:lnTo>
                  <a:lnTo>
                    <a:pt x="1289" y="347"/>
                  </a:lnTo>
                  <a:lnTo>
                    <a:pt x="1293" y="370"/>
                  </a:lnTo>
                  <a:lnTo>
                    <a:pt x="1293" y="389"/>
                  </a:lnTo>
                  <a:lnTo>
                    <a:pt x="1293" y="437"/>
                  </a:lnTo>
                  <a:lnTo>
                    <a:pt x="1293" y="502"/>
                  </a:lnTo>
                  <a:lnTo>
                    <a:pt x="1293" y="568"/>
                  </a:lnTo>
                  <a:lnTo>
                    <a:pt x="1281" y="550"/>
                  </a:lnTo>
                  <a:lnTo>
                    <a:pt x="1268" y="532"/>
                  </a:lnTo>
                  <a:lnTo>
                    <a:pt x="1252" y="515"/>
                  </a:lnTo>
                  <a:lnTo>
                    <a:pt x="1234" y="496"/>
                  </a:lnTo>
                  <a:lnTo>
                    <a:pt x="1214" y="477"/>
                  </a:lnTo>
                  <a:lnTo>
                    <a:pt x="1191" y="458"/>
                  </a:lnTo>
                  <a:lnTo>
                    <a:pt x="1167" y="440"/>
                  </a:lnTo>
                  <a:lnTo>
                    <a:pt x="1141" y="420"/>
                  </a:lnTo>
                  <a:lnTo>
                    <a:pt x="1127" y="411"/>
                  </a:lnTo>
                  <a:lnTo>
                    <a:pt x="1114" y="402"/>
                  </a:lnTo>
                  <a:lnTo>
                    <a:pt x="1102" y="393"/>
                  </a:lnTo>
                  <a:lnTo>
                    <a:pt x="1089" y="385"/>
                  </a:lnTo>
                  <a:lnTo>
                    <a:pt x="1075" y="378"/>
                  </a:lnTo>
                  <a:lnTo>
                    <a:pt x="1062" y="370"/>
                  </a:lnTo>
                  <a:lnTo>
                    <a:pt x="1049" y="362"/>
                  </a:lnTo>
                  <a:lnTo>
                    <a:pt x="1037" y="356"/>
                  </a:lnTo>
                  <a:lnTo>
                    <a:pt x="1023" y="348"/>
                  </a:lnTo>
                  <a:lnTo>
                    <a:pt x="1010" y="341"/>
                  </a:lnTo>
                  <a:lnTo>
                    <a:pt x="997" y="336"/>
                  </a:lnTo>
                  <a:lnTo>
                    <a:pt x="985" y="329"/>
                  </a:lnTo>
                  <a:lnTo>
                    <a:pt x="971" y="323"/>
                  </a:lnTo>
                  <a:lnTo>
                    <a:pt x="958" y="318"/>
                  </a:lnTo>
                  <a:lnTo>
                    <a:pt x="946" y="312"/>
                  </a:lnTo>
                  <a:lnTo>
                    <a:pt x="933" y="308"/>
                  </a:lnTo>
                  <a:lnTo>
                    <a:pt x="921" y="304"/>
                  </a:lnTo>
                  <a:lnTo>
                    <a:pt x="907" y="299"/>
                  </a:lnTo>
                  <a:lnTo>
                    <a:pt x="895" y="295"/>
                  </a:lnTo>
                  <a:lnTo>
                    <a:pt x="883" y="290"/>
                  </a:lnTo>
                  <a:lnTo>
                    <a:pt x="871" y="287"/>
                  </a:lnTo>
                  <a:lnTo>
                    <a:pt x="859" y="284"/>
                  </a:lnTo>
                  <a:lnTo>
                    <a:pt x="846" y="280"/>
                  </a:lnTo>
                  <a:lnTo>
                    <a:pt x="835" y="277"/>
                  </a:lnTo>
                  <a:lnTo>
                    <a:pt x="823" y="275"/>
                  </a:lnTo>
                  <a:lnTo>
                    <a:pt x="812" y="272"/>
                  </a:lnTo>
                  <a:lnTo>
                    <a:pt x="800" y="269"/>
                  </a:lnTo>
                  <a:lnTo>
                    <a:pt x="789" y="267"/>
                  </a:lnTo>
                  <a:lnTo>
                    <a:pt x="778" y="265"/>
                  </a:lnTo>
                  <a:lnTo>
                    <a:pt x="767" y="264"/>
                  </a:lnTo>
                  <a:lnTo>
                    <a:pt x="756" y="262"/>
                  </a:lnTo>
                  <a:lnTo>
                    <a:pt x="745" y="261"/>
                  </a:lnTo>
                  <a:lnTo>
                    <a:pt x="734" y="259"/>
                  </a:lnTo>
                  <a:lnTo>
                    <a:pt x="723" y="258"/>
                  </a:lnTo>
                  <a:lnTo>
                    <a:pt x="709" y="257"/>
                  </a:lnTo>
                  <a:lnTo>
                    <a:pt x="696" y="256"/>
                  </a:lnTo>
                  <a:lnTo>
                    <a:pt x="682" y="255"/>
                  </a:lnTo>
                  <a:lnTo>
                    <a:pt x="666" y="254"/>
                  </a:lnTo>
                  <a:lnTo>
                    <a:pt x="650" y="253"/>
                  </a:lnTo>
                  <a:lnTo>
                    <a:pt x="633" y="252"/>
                  </a:lnTo>
                  <a:lnTo>
                    <a:pt x="614" y="252"/>
                  </a:lnTo>
                  <a:lnTo>
                    <a:pt x="595" y="251"/>
                  </a:lnTo>
                  <a:lnTo>
                    <a:pt x="575" y="249"/>
                  </a:lnTo>
                  <a:lnTo>
                    <a:pt x="554" y="249"/>
                  </a:lnTo>
                  <a:lnTo>
                    <a:pt x="533" y="248"/>
                  </a:lnTo>
                  <a:lnTo>
                    <a:pt x="511" y="248"/>
                  </a:lnTo>
                  <a:lnTo>
                    <a:pt x="488" y="247"/>
                  </a:lnTo>
                  <a:lnTo>
                    <a:pt x="464" y="247"/>
                  </a:lnTo>
                  <a:lnTo>
                    <a:pt x="436" y="247"/>
                  </a:lnTo>
                  <a:lnTo>
                    <a:pt x="408" y="246"/>
                  </a:lnTo>
                  <a:lnTo>
                    <a:pt x="383" y="246"/>
                  </a:lnTo>
                  <a:lnTo>
                    <a:pt x="359" y="245"/>
                  </a:lnTo>
                  <a:lnTo>
                    <a:pt x="336" y="245"/>
                  </a:lnTo>
                  <a:lnTo>
                    <a:pt x="314" y="244"/>
                  </a:lnTo>
                  <a:lnTo>
                    <a:pt x="295" y="243"/>
                  </a:lnTo>
                  <a:lnTo>
                    <a:pt x="276" y="242"/>
                  </a:lnTo>
                  <a:lnTo>
                    <a:pt x="258" y="242"/>
                  </a:lnTo>
                  <a:lnTo>
                    <a:pt x="241" y="241"/>
                  </a:lnTo>
                  <a:lnTo>
                    <a:pt x="227" y="240"/>
                  </a:lnTo>
                  <a:lnTo>
                    <a:pt x="213" y="238"/>
                  </a:lnTo>
                  <a:lnTo>
                    <a:pt x="201" y="237"/>
                  </a:lnTo>
                  <a:lnTo>
                    <a:pt x="191" y="236"/>
                  </a:lnTo>
                  <a:lnTo>
                    <a:pt x="181" y="235"/>
                  </a:lnTo>
                  <a:lnTo>
                    <a:pt x="173" y="234"/>
                  </a:lnTo>
                  <a:lnTo>
                    <a:pt x="159" y="232"/>
                  </a:lnTo>
                  <a:lnTo>
                    <a:pt x="144" y="227"/>
                  </a:lnTo>
                  <a:lnTo>
                    <a:pt x="129" y="222"/>
                  </a:lnTo>
                  <a:lnTo>
                    <a:pt x="113" y="215"/>
                  </a:lnTo>
                  <a:lnTo>
                    <a:pt x="97" y="207"/>
                  </a:lnTo>
                  <a:lnTo>
                    <a:pt x="80" y="199"/>
                  </a:lnTo>
                  <a:lnTo>
                    <a:pt x="63" y="189"/>
                  </a:lnTo>
                  <a:lnTo>
                    <a:pt x="46" y="177"/>
                  </a:lnTo>
                  <a:lnTo>
                    <a:pt x="34" y="168"/>
                  </a:lnTo>
                  <a:lnTo>
                    <a:pt x="25" y="160"/>
                  </a:lnTo>
                  <a:lnTo>
                    <a:pt x="17" y="153"/>
                  </a:lnTo>
                  <a:lnTo>
                    <a:pt x="11" y="147"/>
                  </a:lnTo>
                  <a:lnTo>
                    <a:pt x="7" y="142"/>
                  </a:lnTo>
                  <a:lnTo>
                    <a:pt x="4" y="138"/>
                  </a:lnTo>
                  <a:lnTo>
                    <a:pt x="2" y="135"/>
                  </a:lnTo>
                  <a:lnTo>
                    <a:pt x="0" y="131"/>
                  </a:lnTo>
                  <a:lnTo>
                    <a:pt x="0" y="129"/>
                  </a:lnTo>
                  <a:lnTo>
                    <a:pt x="2" y="125"/>
                  </a:lnTo>
                  <a:lnTo>
                    <a:pt x="6" y="120"/>
                  </a:lnTo>
                  <a:lnTo>
                    <a:pt x="16" y="116"/>
                  </a:lnTo>
                  <a:lnTo>
                    <a:pt x="24" y="114"/>
                  </a:lnTo>
                  <a:lnTo>
                    <a:pt x="32" y="111"/>
                  </a:lnTo>
                  <a:lnTo>
                    <a:pt x="40" y="110"/>
                  </a:lnTo>
                  <a:lnTo>
                    <a:pt x="49" y="110"/>
                  </a:lnTo>
                  <a:lnTo>
                    <a:pt x="57" y="110"/>
                  </a:lnTo>
                  <a:lnTo>
                    <a:pt x="65" y="111"/>
                  </a:lnTo>
                  <a:lnTo>
                    <a:pt x="73" y="114"/>
                  </a:lnTo>
                  <a:lnTo>
                    <a:pt x="81" y="116"/>
                  </a:lnTo>
                  <a:lnTo>
                    <a:pt x="91" y="120"/>
                  </a:lnTo>
                  <a:lnTo>
                    <a:pt x="101" y="125"/>
                  </a:lnTo>
                  <a:lnTo>
                    <a:pt x="113" y="131"/>
                  </a:lnTo>
                  <a:lnTo>
                    <a:pt x="128" y="140"/>
                  </a:lnTo>
                  <a:lnTo>
                    <a:pt x="143" y="149"/>
                  </a:lnTo>
                  <a:lnTo>
                    <a:pt x="159" y="160"/>
                  </a:lnTo>
                  <a:lnTo>
                    <a:pt x="177" y="172"/>
                  </a:lnTo>
                  <a:lnTo>
                    <a:pt x="196" y="185"/>
                  </a:lnTo>
                  <a:lnTo>
                    <a:pt x="254" y="225"/>
                  </a:lnTo>
                  <a:lnTo>
                    <a:pt x="594" y="122"/>
                  </a:lnTo>
                  <a:lnTo>
                    <a:pt x="589" y="107"/>
                  </a:lnTo>
                  <a:lnTo>
                    <a:pt x="600" y="116"/>
                  </a:lnTo>
                  <a:lnTo>
                    <a:pt x="600" y="0"/>
                  </a:lnTo>
                  <a:lnTo>
                    <a:pt x="621" y="1"/>
                  </a:lnTo>
                  <a:lnTo>
                    <a:pt x="642" y="2"/>
                  </a:lnTo>
                  <a:lnTo>
                    <a:pt x="662" y="3"/>
                  </a:lnTo>
                  <a:lnTo>
                    <a:pt x="682" y="4"/>
                  </a:lnTo>
                  <a:lnTo>
                    <a:pt x="699" y="5"/>
                  </a:lnTo>
                  <a:lnTo>
                    <a:pt x="716" y="8"/>
                  </a:lnTo>
                  <a:lnTo>
                    <a:pt x="730" y="9"/>
                  </a:lnTo>
                  <a:lnTo>
                    <a:pt x="742" y="10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4984" y="2632"/>
              <a:ext cx="216" cy="137"/>
            </a:xfrm>
            <a:custGeom>
              <a:avLst/>
              <a:gdLst/>
              <a:ahLst/>
              <a:cxnLst>
                <a:cxn ang="0">
                  <a:pos x="332" y="12"/>
                </a:cxn>
                <a:cxn ang="0">
                  <a:pos x="370" y="21"/>
                </a:cxn>
                <a:cxn ang="0">
                  <a:pos x="406" y="32"/>
                </a:cxn>
                <a:cxn ang="0">
                  <a:pos x="443" y="46"/>
                </a:cxn>
                <a:cxn ang="0">
                  <a:pos x="478" y="61"/>
                </a:cxn>
                <a:cxn ang="0">
                  <a:pos x="513" y="78"/>
                </a:cxn>
                <a:cxn ang="0">
                  <a:pos x="549" y="98"/>
                </a:cxn>
                <a:cxn ang="0">
                  <a:pos x="583" y="120"/>
                </a:cxn>
                <a:cxn ang="0">
                  <a:pos x="604" y="134"/>
                </a:cxn>
                <a:cxn ang="0">
                  <a:pos x="614" y="142"/>
                </a:cxn>
                <a:cxn ang="0">
                  <a:pos x="626" y="151"/>
                </a:cxn>
                <a:cxn ang="0">
                  <a:pos x="639" y="163"/>
                </a:cxn>
                <a:cxn ang="0">
                  <a:pos x="647" y="411"/>
                </a:cxn>
                <a:cxn ang="0">
                  <a:pos x="629" y="397"/>
                </a:cxn>
                <a:cxn ang="0">
                  <a:pos x="615" y="386"/>
                </a:cxn>
                <a:cxn ang="0">
                  <a:pos x="580" y="363"/>
                </a:cxn>
                <a:cxn ang="0">
                  <a:pos x="544" y="342"/>
                </a:cxn>
                <a:cxn ang="0">
                  <a:pos x="508" y="322"/>
                </a:cxn>
                <a:cxn ang="0">
                  <a:pos x="471" y="305"/>
                </a:cxn>
                <a:cxn ang="0">
                  <a:pos x="434" y="291"/>
                </a:cxn>
                <a:cxn ang="0">
                  <a:pos x="396" y="278"/>
                </a:cxn>
                <a:cxn ang="0">
                  <a:pos x="357" y="268"/>
                </a:cxn>
                <a:cxn ang="0">
                  <a:pos x="319" y="260"/>
                </a:cxn>
                <a:cxn ang="0">
                  <a:pos x="281" y="254"/>
                </a:cxn>
                <a:cxn ang="0">
                  <a:pos x="242" y="251"/>
                </a:cxn>
                <a:cxn ang="0">
                  <a:pos x="203" y="250"/>
                </a:cxn>
                <a:cxn ang="0">
                  <a:pos x="163" y="251"/>
                </a:cxn>
                <a:cxn ang="0">
                  <a:pos x="123" y="254"/>
                </a:cxn>
                <a:cxn ang="0">
                  <a:pos x="82" y="259"/>
                </a:cxn>
                <a:cxn ang="0">
                  <a:pos x="41" y="267"/>
                </a:cxn>
                <a:cxn ang="0">
                  <a:pos x="0" y="275"/>
                </a:cxn>
                <a:cxn ang="0">
                  <a:pos x="21" y="21"/>
                </a:cxn>
                <a:cxn ang="0">
                  <a:pos x="61" y="12"/>
                </a:cxn>
                <a:cxn ang="0">
                  <a:pos x="102" y="6"/>
                </a:cxn>
                <a:cxn ang="0">
                  <a:pos x="142" y="3"/>
                </a:cxn>
                <a:cxn ang="0">
                  <a:pos x="180" y="0"/>
                </a:cxn>
                <a:cxn ang="0">
                  <a:pos x="219" y="0"/>
                </a:cxn>
                <a:cxn ang="0">
                  <a:pos x="258" y="3"/>
                </a:cxn>
                <a:cxn ang="0">
                  <a:pos x="294" y="6"/>
                </a:cxn>
              </a:cxnLst>
              <a:rect l="0" t="0" r="r" b="b"/>
              <a:pathLst>
                <a:path w="647" h="411">
                  <a:moveTo>
                    <a:pt x="313" y="9"/>
                  </a:moveTo>
                  <a:lnTo>
                    <a:pt x="332" y="12"/>
                  </a:lnTo>
                  <a:lnTo>
                    <a:pt x="351" y="17"/>
                  </a:lnTo>
                  <a:lnTo>
                    <a:pt x="370" y="21"/>
                  </a:lnTo>
                  <a:lnTo>
                    <a:pt x="387" y="27"/>
                  </a:lnTo>
                  <a:lnTo>
                    <a:pt x="406" y="32"/>
                  </a:lnTo>
                  <a:lnTo>
                    <a:pt x="425" y="39"/>
                  </a:lnTo>
                  <a:lnTo>
                    <a:pt x="443" y="46"/>
                  </a:lnTo>
                  <a:lnTo>
                    <a:pt x="460" y="53"/>
                  </a:lnTo>
                  <a:lnTo>
                    <a:pt x="478" y="61"/>
                  </a:lnTo>
                  <a:lnTo>
                    <a:pt x="496" y="69"/>
                  </a:lnTo>
                  <a:lnTo>
                    <a:pt x="513" y="78"/>
                  </a:lnTo>
                  <a:lnTo>
                    <a:pt x="531" y="88"/>
                  </a:lnTo>
                  <a:lnTo>
                    <a:pt x="549" y="98"/>
                  </a:lnTo>
                  <a:lnTo>
                    <a:pt x="565" y="109"/>
                  </a:lnTo>
                  <a:lnTo>
                    <a:pt x="583" y="120"/>
                  </a:lnTo>
                  <a:lnTo>
                    <a:pt x="600" y="131"/>
                  </a:lnTo>
                  <a:lnTo>
                    <a:pt x="604" y="134"/>
                  </a:lnTo>
                  <a:lnTo>
                    <a:pt x="608" y="137"/>
                  </a:lnTo>
                  <a:lnTo>
                    <a:pt x="614" y="142"/>
                  </a:lnTo>
                  <a:lnTo>
                    <a:pt x="621" y="146"/>
                  </a:lnTo>
                  <a:lnTo>
                    <a:pt x="626" y="151"/>
                  </a:lnTo>
                  <a:lnTo>
                    <a:pt x="633" y="156"/>
                  </a:lnTo>
                  <a:lnTo>
                    <a:pt x="639" y="163"/>
                  </a:lnTo>
                  <a:lnTo>
                    <a:pt x="647" y="168"/>
                  </a:lnTo>
                  <a:lnTo>
                    <a:pt x="647" y="411"/>
                  </a:lnTo>
                  <a:lnTo>
                    <a:pt x="638" y="404"/>
                  </a:lnTo>
                  <a:lnTo>
                    <a:pt x="629" y="397"/>
                  </a:lnTo>
                  <a:lnTo>
                    <a:pt x="622" y="391"/>
                  </a:lnTo>
                  <a:lnTo>
                    <a:pt x="615" y="386"/>
                  </a:lnTo>
                  <a:lnTo>
                    <a:pt x="597" y="374"/>
                  </a:lnTo>
                  <a:lnTo>
                    <a:pt x="580" y="363"/>
                  </a:lnTo>
                  <a:lnTo>
                    <a:pt x="562" y="352"/>
                  </a:lnTo>
                  <a:lnTo>
                    <a:pt x="544" y="342"/>
                  </a:lnTo>
                  <a:lnTo>
                    <a:pt x="527" y="332"/>
                  </a:lnTo>
                  <a:lnTo>
                    <a:pt x="508" y="322"/>
                  </a:lnTo>
                  <a:lnTo>
                    <a:pt x="489" y="313"/>
                  </a:lnTo>
                  <a:lnTo>
                    <a:pt x="471" y="305"/>
                  </a:lnTo>
                  <a:lnTo>
                    <a:pt x="453" y="298"/>
                  </a:lnTo>
                  <a:lnTo>
                    <a:pt x="434" y="291"/>
                  </a:lnTo>
                  <a:lnTo>
                    <a:pt x="415" y="284"/>
                  </a:lnTo>
                  <a:lnTo>
                    <a:pt x="396" y="278"/>
                  </a:lnTo>
                  <a:lnTo>
                    <a:pt x="376" y="272"/>
                  </a:lnTo>
                  <a:lnTo>
                    <a:pt x="357" y="268"/>
                  </a:lnTo>
                  <a:lnTo>
                    <a:pt x="339" y="263"/>
                  </a:lnTo>
                  <a:lnTo>
                    <a:pt x="319" y="260"/>
                  </a:lnTo>
                  <a:lnTo>
                    <a:pt x="300" y="257"/>
                  </a:lnTo>
                  <a:lnTo>
                    <a:pt x="281" y="254"/>
                  </a:lnTo>
                  <a:lnTo>
                    <a:pt x="261" y="253"/>
                  </a:lnTo>
                  <a:lnTo>
                    <a:pt x="242" y="251"/>
                  </a:lnTo>
                  <a:lnTo>
                    <a:pt x="222" y="251"/>
                  </a:lnTo>
                  <a:lnTo>
                    <a:pt x="203" y="250"/>
                  </a:lnTo>
                  <a:lnTo>
                    <a:pt x="183" y="250"/>
                  </a:lnTo>
                  <a:lnTo>
                    <a:pt x="163" y="251"/>
                  </a:lnTo>
                  <a:lnTo>
                    <a:pt x="143" y="252"/>
                  </a:lnTo>
                  <a:lnTo>
                    <a:pt x="123" y="254"/>
                  </a:lnTo>
                  <a:lnTo>
                    <a:pt x="103" y="257"/>
                  </a:lnTo>
                  <a:lnTo>
                    <a:pt x="82" y="259"/>
                  </a:lnTo>
                  <a:lnTo>
                    <a:pt x="62" y="262"/>
                  </a:lnTo>
                  <a:lnTo>
                    <a:pt x="41" y="267"/>
                  </a:lnTo>
                  <a:lnTo>
                    <a:pt x="21" y="271"/>
                  </a:lnTo>
                  <a:lnTo>
                    <a:pt x="0" y="275"/>
                  </a:lnTo>
                  <a:lnTo>
                    <a:pt x="0" y="26"/>
                  </a:lnTo>
                  <a:lnTo>
                    <a:pt x="21" y="21"/>
                  </a:lnTo>
                  <a:lnTo>
                    <a:pt x="41" y="17"/>
                  </a:lnTo>
                  <a:lnTo>
                    <a:pt x="61" y="12"/>
                  </a:lnTo>
                  <a:lnTo>
                    <a:pt x="82" y="9"/>
                  </a:lnTo>
                  <a:lnTo>
                    <a:pt x="102" y="6"/>
                  </a:lnTo>
                  <a:lnTo>
                    <a:pt x="122" y="4"/>
                  </a:lnTo>
                  <a:lnTo>
                    <a:pt x="142" y="3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200" y="0"/>
                  </a:lnTo>
                  <a:lnTo>
                    <a:pt x="219" y="0"/>
                  </a:lnTo>
                  <a:lnTo>
                    <a:pt x="239" y="0"/>
                  </a:lnTo>
                  <a:lnTo>
                    <a:pt x="258" y="3"/>
                  </a:lnTo>
                  <a:lnTo>
                    <a:pt x="277" y="4"/>
                  </a:lnTo>
                  <a:lnTo>
                    <a:pt x="294" y="6"/>
                  </a:lnTo>
                  <a:lnTo>
                    <a:pt x="313" y="9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4952" y="2621"/>
              <a:ext cx="23" cy="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9" y="49"/>
                </a:cxn>
                <a:cxn ang="0">
                  <a:pos x="69" y="293"/>
                </a:cxn>
                <a:cxn ang="0">
                  <a:pos x="0" y="245"/>
                </a:cxn>
                <a:cxn ang="0">
                  <a:pos x="0" y="0"/>
                </a:cxn>
              </a:cxnLst>
              <a:rect l="0" t="0" r="r" b="b"/>
              <a:pathLst>
                <a:path w="69" h="293">
                  <a:moveTo>
                    <a:pt x="0" y="0"/>
                  </a:moveTo>
                  <a:lnTo>
                    <a:pt x="69" y="49"/>
                  </a:lnTo>
                  <a:lnTo>
                    <a:pt x="69" y="293"/>
                  </a:lnTo>
                  <a:lnTo>
                    <a:pt x="0" y="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4899" y="2620"/>
              <a:ext cx="44" cy="99"/>
            </a:xfrm>
            <a:custGeom>
              <a:avLst/>
              <a:gdLst/>
              <a:ahLst/>
              <a:cxnLst>
                <a:cxn ang="0">
                  <a:pos x="1" y="50"/>
                </a:cxn>
                <a:cxn ang="0">
                  <a:pos x="133" y="0"/>
                </a:cxn>
                <a:cxn ang="0">
                  <a:pos x="133" y="248"/>
                </a:cxn>
                <a:cxn ang="0">
                  <a:pos x="0" y="299"/>
                </a:cxn>
                <a:cxn ang="0">
                  <a:pos x="0" y="47"/>
                </a:cxn>
                <a:cxn ang="0">
                  <a:pos x="1" y="50"/>
                </a:cxn>
              </a:cxnLst>
              <a:rect l="0" t="0" r="r" b="b"/>
              <a:pathLst>
                <a:path w="133" h="299">
                  <a:moveTo>
                    <a:pt x="1" y="50"/>
                  </a:moveTo>
                  <a:lnTo>
                    <a:pt x="133" y="0"/>
                  </a:lnTo>
                  <a:lnTo>
                    <a:pt x="133" y="248"/>
                  </a:lnTo>
                  <a:lnTo>
                    <a:pt x="0" y="299"/>
                  </a:lnTo>
                  <a:lnTo>
                    <a:pt x="0" y="47"/>
                  </a:lnTo>
                  <a:lnTo>
                    <a:pt x="1" y="50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4883" y="2693"/>
              <a:ext cx="38" cy="85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90"/>
                </a:cxn>
                <a:cxn ang="0">
                  <a:pos x="12" y="92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114" y="164"/>
                </a:cxn>
                <a:cxn ang="0">
                  <a:pos x="95" y="175"/>
                </a:cxn>
                <a:cxn ang="0">
                  <a:pos x="78" y="186"/>
                </a:cxn>
                <a:cxn ang="0">
                  <a:pos x="61" y="197"/>
                </a:cxn>
                <a:cxn ang="0">
                  <a:pos x="46" y="208"/>
                </a:cxn>
                <a:cxn ang="0">
                  <a:pos x="32" y="221"/>
                </a:cxn>
                <a:cxn ang="0">
                  <a:pos x="20" y="232"/>
                </a:cxn>
                <a:cxn ang="0">
                  <a:pos x="9" y="244"/>
                </a:cxn>
                <a:cxn ang="0">
                  <a:pos x="0" y="256"/>
                </a:cxn>
                <a:cxn ang="0">
                  <a:pos x="0" y="50"/>
                </a:cxn>
                <a:cxn ang="0">
                  <a:pos x="1" y="38"/>
                </a:cxn>
                <a:cxn ang="0">
                  <a:pos x="5" y="25"/>
                </a:cxn>
                <a:cxn ang="0">
                  <a:pos x="10" y="13"/>
                </a:cxn>
                <a:cxn ang="0">
                  <a:pos x="18" y="0"/>
                </a:cxn>
              </a:cxnLst>
              <a:rect l="0" t="0" r="r" b="b"/>
              <a:pathLst>
                <a:path w="114" h="256">
                  <a:moveTo>
                    <a:pt x="18" y="0"/>
                  </a:moveTo>
                  <a:lnTo>
                    <a:pt x="18" y="90"/>
                  </a:lnTo>
                  <a:lnTo>
                    <a:pt x="12" y="9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114" y="164"/>
                  </a:lnTo>
                  <a:lnTo>
                    <a:pt x="95" y="175"/>
                  </a:lnTo>
                  <a:lnTo>
                    <a:pt x="78" y="186"/>
                  </a:lnTo>
                  <a:lnTo>
                    <a:pt x="61" y="197"/>
                  </a:lnTo>
                  <a:lnTo>
                    <a:pt x="46" y="208"/>
                  </a:lnTo>
                  <a:lnTo>
                    <a:pt x="32" y="221"/>
                  </a:lnTo>
                  <a:lnTo>
                    <a:pt x="20" y="232"/>
                  </a:lnTo>
                  <a:lnTo>
                    <a:pt x="9" y="244"/>
                  </a:lnTo>
                  <a:lnTo>
                    <a:pt x="0" y="256"/>
                  </a:lnTo>
                  <a:lnTo>
                    <a:pt x="0" y="50"/>
                  </a:lnTo>
                  <a:lnTo>
                    <a:pt x="1" y="38"/>
                  </a:lnTo>
                  <a:lnTo>
                    <a:pt x="5" y="25"/>
                  </a:lnTo>
                  <a:lnTo>
                    <a:pt x="10" y="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5090" y="2922"/>
              <a:ext cx="103" cy="50"/>
            </a:xfrm>
            <a:custGeom>
              <a:avLst/>
              <a:gdLst/>
              <a:ahLst/>
              <a:cxnLst>
                <a:cxn ang="0">
                  <a:pos x="258" y="9"/>
                </a:cxn>
                <a:cxn ang="0">
                  <a:pos x="265" y="9"/>
                </a:cxn>
                <a:cxn ang="0">
                  <a:pos x="272" y="10"/>
                </a:cxn>
                <a:cxn ang="0">
                  <a:pos x="277" y="10"/>
                </a:cxn>
                <a:cxn ang="0">
                  <a:pos x="284" y="10"/>
                </a:cxn>
                <a:cxn ang="0">
                  <a:pos x="289" y="10"/>
                </a:cxn>
                <a:cxn ang="0">
                  <a:pos x="295" y="10"/>
                </a:cxn>
                <a:cxn ang="0">
                  <a:pos x="302" y="11"/>
                </a:cxn>
                <a:cxn ang="0">
                  <a:pos x="307" y="11"/>
                </a:cxn>
                <a:cxn ang="0">
                  <a:pos x="307" y="38"/>
                </a:cxn>
                <a:cxn ang="0">
                  <a:pos x="0" y="151"/>
                </a:cxn>
                <a:cxn ang="0">
                  <a:pos x="0" y="0"/>
                </a:cxn>
                <a:cxn ang="0">
                  <a:pos x="12" y="1"/>
                </a:cxn>
                <a:cxn ang="0">
                  <a:pos x="25" y="1"/>
                </a:cxn>
                <a:cxn ang="0">
                  <a:pos x="38" y="2"/>
                </a:cxn>
                <a:cxn ang="0">
                  <a:pos x="52" y="2"/>
                </a:cxn>
                <a:cxn ang="0">
                  <a:pos x="66" y="3"/>
                </a:cxn>
                <a:cxn ang="0">
                  <a:pos x="81" y="3"/>
                </a:cxn>
                <a:cxn ang="0">
                  <a:pos x="97" y="4"/>
                </a:cxn>
                <a:cxn ang="0">
                  <a:pos x="112" y="4"/>
                </a:cxn>
                <a:cxn ang="0">
                  <a:pos x="129" y="5"/>
                </a:cxn>
                <a:cxn ang="0">
                  <a:pos x="147" y="5"/>
                </a:cxn>
                <a:cxn ang="0">
                  <a:pos x="163" y="7"/>
                </a:cxn>
                <a:cxn ang="0">
                  <a:pos x="182" y="7"/>
                </a:cxn>
                <a:cxn ang="0">
                  <a:pos x="200" y="8"/>
                </a:cxn>
                <a:cxn ang="0">
                  <a:pos x="219" y="8"/>
                </a:cxn>
                <a:cxn ang="0">
                  <a:pos x="238" y="9"/>
                </a:cxn>
                <a:cxn ang="0">
                  <a:pos x="258" y="9"/>
                </a:cxn>
              </a:cxnLst>
              <a:rect l="0" t="0" r="r" b="b"/>
              <a:pathLst>
                <a:path w="307" h="151">
                  <a:moveTo>
                    <a:pt x="258" y="9"/>
                  </a:moveTo>
                  <a:lnTo>
                    <a:pt x="265" y="9"/>
                  </a:lnTo>
                  <a:lnTo>
                    <a:pt x="272" y="10"/>
                  </a:lnTo>
                  <a:lnTo>
                    <a:pt x="277" y="10"/>
                  </a:lnTo>
                  <a:lnTo>
                    <a:pt x="284" y="10"/>
                  </a:lnTo>
                  <a:lnTo>
                    <a:pt x="289" y="10"/>
                  </a:lnTo>
                  <a:lnTo>
                    <a:pt x="295" y="10"/>
                  </a:lnTo>
                  <a:lnTo>
                    <a:pt x="302" y="11"/>
                  </a:lnTo>
                  <a:lnTo>
                    <a:pt x="307" y="11"/>
                  </a:lnTo>
                  <a:lnTo>
                    <a:pt x="307" y="38"/>
                  </a:lnTo>
                  <a:lnTo>
                    <a:pt x="0" y="151"/>
                  </a:lnTo>
                  <a:lnTo>
                    <a:pt x="0" y="0"/>
                  </a:lnTo>
                  <a:lnTo>
                    <a:pt x="12" y="1"/>
                  </a:lnTo>
                  <a:lnTo>
                    <a:pt x="25" y="1"/>
                  </a:lnTo>
                  <a:lnTo>
                    <a:pt x="38" y="2"/>
                  </a:lnTo>
                  <a:lnTo>
                    <a:pt x="52" y="2"/>
                  </a:lnTo>
                  <a:lnTo>
                    <a:pt x="66" y="3"/>
                  </a:lnTo>
                  <a:lnTo>
                    <a:pt x="81" y="3"/>
                  </a:lnTo>
                  <a:lnTo>
                    <a:pt x="97" y="4"/>
                  </a:lnTo>
                  <a:lnTo>
                    <a:pt x="112" y="4"/>
                  </a:lnTo>
                  <a:lnTo>
                    <a:pt x="129" y="5"/>
                  </a:lnTo>
                  <a:lnTo>
                    <a:pt x="147" y="5"/>
                  </a:lnTo>
                  <a:lnTo>
                    <a:pt x="163" y="7"/>
                  </a:lnTo>
                  <a:lnTo>
                    <a:pt x="182" y="7"/>
                  </a:lnTo>
                  <a:lnTo>
                    <a:pt x="200" y="8"/>
                  </a:lnTo>
                  <a:lnTo>
                    <a:pt x="219" y="8"/>
                  </a:lnTo>
                  <a:lnTo>
                    <a:pt x="238" y="9"/>
                  </a:lnTo>
                  <a:lnTo>
                    <a:pt x="258" y="9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5202" y="2926"/>
              <a:ext cx="108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2"/>
                </a:cxn>
                <a:cxn ang="0">
                  <a:pos x="38" y="5"/>
                </a:cxn>
                <a:cxn ang="0">
                  <a:pos x="55" y="7"/>
                </a:cxn>
                <a:cxn ang="0">
                  <a:pos x="71" y="9"/>
                </a:cxn>
                <a:cxn ang="0">
                  <a:pos x="86" y="12"/>
                </a:cxn>
                <a:cxn ang="0">
                  <a:pos x="99" y="16"/>
                </a:cxn>
                <a:cxn ang="0">
                  <a:pos x="111" y="20"/>
                </a:cxn>
                <a:cxn ang="0">
                  <a:pos x="122" y="25"/>
                </a:cxn>
                <a:cxn ang="0">
                  <a:pos x="138" y="31"/>
                </a:cxn>
                <a:cxn ang="0">
                  <a:pos x="154" y="40"/>
                </a:cxn>
                <a:cxn ang="0">
                  <a:pos x="173" y="50"/>
                </a:cxn>
                <a:cxn ang="0">
                  <a:pos x="193" y="61"/>
                </a:cxn>
                <a:cxn ang="0">
                  <a:pos x="214" y="74"/>
                </a:cxn>
                <a:cxn ang="0">
                  <a:pos x="236" y="89"/>
                </a:cxn>
                <a:cxn ang="0">
                  <a:pos x="259" y="104"/>
                </a:cxn>
                <a:cxn ang="0">
                  <a:pos x="285" y="122"/>
                </a:cxn>
                <a:cxn ang="0">
                  <a:pos x="296" y="129"/>
                </a:cxn>
                <a:cxn ang="0">
                  <a:pos x="305" y="137"/>
                </a:cxn>
                <a:cxn ang="0">
                  <a:pos x="311" y="143"/>
                </a:cxn>
                <a:cxn ang="0">
                  <a:pos x="317" y="148"/>
                </a:cxn>
                <a:cxn ang="0">
                  <a:pos x="320" y="154"/>
                </a:cxn>
                <a:cxn ang="0">
                  <a:pos x="323" y="157"/>
                </a:cxn>
                <a:cxn ang="0">
                  <a:pos x="325" y="160"/>
                </a:cxn>
                <a:cxn ang="0">
                  <a:pos x="326" y="164"/>
                </a:cxn>
                <a:cxn ang="0">
                  <a:pos x="325" y="168"/>
                </a:cxn>
                <a:cxn ang="0">
                  <a:pos x="321" y="173"/>
                </a:cxn>
                <a:cxn ang="0">
                  <a:pos x="315" y="177"/>
                </a:cxn>
                <a:cxn ang="0">
                  <a:pos x="305" y="181"/>
                </a:cxn>
                <a:cxn ang="0">
                  <a:pos x="296" y="185"/>
                </a:cxn>
                <a:cxn ang="0">
                  <a:pos x="287" y="186"/>
                </a:cxn>
                <a:cxn ang="0">
                  <a:pos x="279" y="187"/>
                </a:cxn>
                <a:cxn ang="0">
                  <a:pos x="271" y="187"/>
                </a:cxn>
                <a:cxn ang="0">
                  <a:pos x="262" y="186"/>
                </a:cxn>
                <a:cxn ang="0">
                  <a:pos x="253" y="185"/>
                </a:cxn>
                <a:cxn ang="0">
                  <a:pos x="244" y="181"/>
                </a:cxn>
                <a:cxn ang="0">
                  <a:pos x="235" y="178"/>
                </a:cxn>
                <a:cxn ang="0">
                  <a:pos x="224" y="173"/>
                </a:cxn>
                <a:cxn ang="0">
                  <a:pos x="211" y="165"/>
                </a:cxn>
                <a:cxn ang="0">
                  <a:pos x="194" y="156"/>
                </a:cxn>
                <a:cxn ang="0">
                  <a:pos x="175" y="144"/>
                </a:cxn>
                <a:cxn ang="0">
                  <a:pos x="153" y="129"/>
                </a:cxn>
                <a:cxn ang="0">
                  <a:pos x="129" y="113"/>
                </a:cxn>
                <a:cxn ang="0">
                  <a:pos x="102" y="95"/>
                </a:cxn>
                <a:cxn ang="0">
                  <a:pos x="73" y="74"/>
                </a:cxn>
                <a:cxn ang="0">
                  <a:pos x="69" y="72"/>
                </a:cxn>
                <a:cxn ang="0">
                  <a:pos x="62" y="67"/>
                </a:cxn>
                <a:cxn ang="0">
                  <a:pos x="50" y="59"/>
                </a:cxn>
                <a:cxn ang="0">
                  <a:pos x="38" y="50"/>
                </a:cxn>
                <a:cxn ang="0">
                  <a:pos x="25" y="41"/>
                </a:cxn>
                <a:cxn ang="0">
                  <a:pos x="13" y="33"/>
                </a:cxn>
                <a:cxn ang="0">
                  <a:pos x="4" y="27"/>
                </a:cxn>
                <a:cxn ang="0">
                  <a:pos x="0" y="23"/>
                </a:cxn>
                <a:cxn ang="0">
                  <a:pos x="0" y="0"/>
                </a:cxn>
              </a:cxnLst>
              <a:rect l="0" t="0" r="r" b="b"/>
              <a:pathLst>
                <a:path w="326" h="187">
                  <a:moveTo>
                    <a:pt x="0" y="0"/>
                  </a:moveTo>
                  <a:lnTo>
                    <a:pt x="20" y="2"/>
                  </a:lnTo>
                  <a:lnTo>
                    <a:pt x="38" y="5"/>
                  </a:lnTo>
                  <a:lnTo>
                    <a:pt x="55" y="7"/>
                  </a:lnTo>
                  <a:lnTo>
                    <a:pt x="71" y="9"/>
                  </a:lnTo>
                  <a:lnTo>
                    <a:pt x="86" y="12"/>
                  </a:lnTo>
                  <a:lnTo>
                    <a:pt x="99" y="16"/>
                  </a:lnTo>
                  <a:lnTo>
                    <a:pt x="111" y="20"/>
                  </a:lnTo>
                  <a:lnTo>
                    <a:pt x="122" y="25"/>
                  </a:lnTo>
                  <a:lnTo>
                    <a:pt x="138" y="31"/>
                  </a:lnTo>
                  <a:lnTo>
                    <a:pt x="154" y="40"/>
                  </a:lnTo>
                  <a:lnTo>
                    <a:pt x="173" y="50"/>
                  </a:lnTo>
                  <a:lnTo>
                    <a:pt x="193" y="61"/>
                  </a:lnTo>
                  <a:lnTo>
                    <a:pt x="214" y="74"/>
                  </a:lnTo>
                  <a:lnTo>
                    <a:pt x="236" y="89"/>
                  </a:lnTo>
                  <a:lnTo>
                    <a:pt x="259" y="104"/>
                  </a:lnTo>
                  <a:lnTo>
                    <a:pt x="285" y="122"/>
                  </a:lnTo>
                  <a:lnTo>
                    <a:pt x="296" y="129"/>
                  </a:lnTo>
                  <a:lnTo>
                    <a:pt x="305" y="137"/>
                  </a:lnTo>
                  <a:lnTo>
                    <a:pt x="311" y="143"/>
                  </a:lnTo>
                  <a:lnTo>
                    <a:pt x="317" y="148"/>
                  </a:lnTo>
                  <a:lnTo>
                    <a:pt x="320" y="154"/>
                  </a:lnTo>
                  <a:lnTo>
                    <a:pt x="323" y="157"/>
                  </a:lnTo>
                  <a:lnTo>
                    <a:pt x="325" y="160"/>
                  </a:lnTo>
                  <a:lnTo>
                    <a:pt x="326" y="164"/>
                  </a:lnTo>
                  <a:lnTo>
                    <a:pt x="325" y="168"/>
                  </a:lnTo>
                  <a:lnTo>
                    <a:pt x="321" y="173"/>
                  </a:lnTo>
                  <a:lnTo>
                    <a:pt x="315" y="177"/>
                  </a:lnTo>
                  <a:lnTo>
                    <a:pt x="305" y="181"/>
                  </a:lnTo>
                  <a:lnTo>
                    <a:pt x="296" y="185"/>
                  </a:lnTo>
                  <a:lnTo>
                    <a:pt x="287" y="186"/>
                  </a:lnTo>
                  <a:lnTo>
                    <a:pt x="279" y="187"/>
                  </a:lnTo>
                  <a:lnTo>
                    <a:pt x="271" y="187"/>
                  </a:lnTo>
                  <a:lnTo>
                    <a:pt x="262" y="186"/>
                  </a:lnTo>
                  <a:lnTo>
                    <a:pt x="253" y="185"/>
                  </a:lnTo>
                  <a:lnTo>
                    <a:pt x="244" y="181"/>
                  </a:lnTo>
                  <a:lnTo>
                    <a:pt x="235" y="178"/>
                  </a:lnTo>
                  <a:lnTo>
                    <a:pt x="224" y="173"/>
                  </a:lnTo>
                  <a:lnTo>
                    <a:pt x="211" y="165"/>
                  </a:lnTo>
                  <a:lnTo>
                    <a:pt x="194" y="156"/>
                  </a:lnTo>
                  <a:lnTo>
                    <a:pt x="175" y="144"/>
                  </a:lnTo>
                  <a:lnTo>
                    <a:pt x="153" y="129"/>
                  </a:lnTo>
                  <a:lnTo>
                    <a:pt x="129" y="113"/>
                  </a:lnTo>
                  <a:lnTo>
                    <a:pt x="102" y="95"/>
                  </a:lnTo>
                  <a:lnTo>
                    <a:pt x="73" y="74"/>
                  </a:lnTo>
                  <a:lnTo>
                    <a:pt x="69" y="72"/>
                  </a:lnTo>
                  <a:lnTo>
                    <a:pt x="62" y="67"/>
                  </a:lnTo>
                  <a:lnTo>
                    <a:pt x="50" y="59"/>
                  </a:lnTo>
                  <a:lnTo>
                    <a:pt x="38" y="50"/>
                  </a:lnTo>
                  <a:lnTo>
                    <a:pt x="25" y="41"/>
                  </a:lnTo>
                  <a:lnTo>
                    <a:pt x="13" y="33"/>
                  </a:lnTo>
                  <a:lnTo>
                    <a:pt x="4" y="27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6" name="Freeform 50"/>
            <p:cNvSpPr>
              <a:spLocks/>
            </p:cNvSpPr>
            <p:nvPr/>
          </p:nvSpPr>
          <p:spPr bwMode="auto">
            <a:xfrm>
              <a:off x="4883" y="2711"/>
              <a:ext cx="557" cy="354"/>
            </a:xfrm>
            <a:custGeom>
              <a:avLst/>
              <a:gdLst/>
              <a:ahLst/>
              <a:cxnLst>
                <a:cxn ang="0">
                  <a:pos x="1313" y="997"/>
                </a:cxn>
                <a:cxn ang="0">
                  <a:pos x="1193" y="1007"/>
                </a:cxn>
                <a:cxn ang="0">
                  <a:pos x="1064" y="1000"/>
                </a:cxn>
                <a:cxn ang="0">
                  <a:pos x="927" y="967"/>
                </a:cxn>
                <a:cxn ang="0">
                  <a:pos x="782" y="898"/>
                </a:cxn>
                <a:cxn ang="0">
                  <a:pos x="679" y="832"/>
                </a:cxn>
                <a:cxn ang="0">
                  <a:pos x="643" y="806"/>
                </a:cxn>
                <a:cxn ang="0">
                  <a:pos x="1117" y="815"/>
                </a:cxn>
                <a:cxn ang="0">
                  <a:pos x="1202" y="858"/>
                </a:cxn>
                <a:cxn ang="0">
                  <a:pos x="1270" y="854"/>
                </a:cxn>
                <a:cxn ang="0">
                  <a:pos x="1307" y="815"/>
                </a:cxn>
                <a:cxn ang="0">
                  <a:pos x="1292" y="776"/>
                </a:cxn>
                <a:cxn ang="0">
                  <a:pos x="1206" y="712"/>
                </a:cxn>
                <a:cxn ang="0">
                  <a:pos x="1088" y="646"/>
                </a:cxn>
                <a:cxn ang="0">
                  <a:pos x="1030" y="630"/>
                </a:cxn>
                <a:cxn ang="0">
                  <a:pos x="948" y="620"/>
                </a:cxn>
                <a:cxn ang="0">
                  <a:pos x="823" y="614"/>
                </a:cxn>
                <a:cxn ang="0">
                  <a:pos x="676" y="609"/>
                </a:cxn>
                <a:cxn ang="0">
                  <a:pos x="571" y="603"/>
                </a:cxn>
                <a:cxn ang="0">
                  <a:pos x="496" y="594"/>
                </a:cxn>
                <a:cxn ang="0">
                  <a:pos x="418" y="578"/>
                </a:cxn>
                <a:cxn ang="0">
                  <a:pos x="335" y="553"/>
                </a:cxn>
                <a:cxn ang="0">
                  <a:pos x="246" y="519"/>
                </a:cxn>
                <a:cxn ang="0">
                  <a:pos x="172" y="479"/>
                </a:cxn>
                <a:cxn ang="0">
                  <a:pos x="64" y="389"/>
                </a:cxn>
                <a:cxn ang="0">
                  <a:pos x="0" y="274"/>
                </a:cxn>
                <a:cxn ang="0">
                  <a:pos x="85" y="160"/>
                </a:cxn>
                <a:cxn ang="0">
                  <a:pos x="290" y="69"/>
                </a:cxn>
                <a:cxn ang="0">
                  <a:pos x="401" y="48"/>
                </a:cxn>
                <a:cxn ang="0">
                  <a:pos x="520" y="41"/>
                </a:cxn>
                <a:cxn ang="0">
                  <a:pos x="635" y="54"/>
                </a:cxn>
                <a:cxn ang="0">
                  <a:pos x="746" y="86"/>
                </a:cxn>
                <a:cxn ang="0">
                  <a:pos x="852" y="138"/>
                </a:cxn>
                <a:cxn ang="0">
                  <a:pos x="918" y="183"/>
                </a:cxn>
                <a:cxn ang="0">
                  <a:pos x="957" y="214"/>
                </a:cxn>
                <a:cxn ang="0">
                  <a:pos x="519" y="231"/>
                </a:cxn>
                <a:cxn ang="0">
                  <a:pos x="448" y="200"/>
                </a:cxn>
                <a:cxn ang="0">
                  <a:pos x="384" y="206"/>
                </a:cxn>
                <a:cxn ang="0">
                  <a:pos x="351" y="246"/>
                </a:cxn>
                <a:cxn ang="0">
                  <a:pos x="371" y="283"/>
                </a:cxn>
                <a:cxn ang="0">
                  <a:pos x="445" y="339"/>
                </a:cxn>
                <a:cxn ang="0">
                  <a:pos x="548" y="378"/>
                </a:cxn>
                <a:cxn ang="0">
                  <a:pos x="616" y="384"/>
                </a:cxn>
                <a:cxn ang="0">
                  <a:pos x="735" y="389"/>
                </a:cxn>
                <a:cxn ang="0">
                  <a:pos x="887" y="392"/>
                </a:cxn>
                <a:cxn ang="0">
                  <a:pos x="1009" y="395"/>
                </a:cxn>
                <a:cxn ang="0">
                  <a:pos x="1098" y="402"/>
                </a:cxn>
                <a:cxn ang="0">
                  <a:pos x="1163" y="410"/>
                </a:cxn>
                <a:cxn ang="0">
                  <a:pos x="1230" y="426"/>
                </a:cxn>
                <a:cxn ang="0">
                  <a:pos x="1302" y="449"/>
                </a:cxn>
                <a:cxn ang="0">
                  <a:pos x="1376" y="481"/>
                </a:cxn>
                <a:cxn ang="0">
                  <a:pos x="1452" y="525"/>
                </a:cxn>
                <a:cxn ang="0">
                  <a:pos x="1573" y="613"/>
                </a:cxn>
                <a:cxn ang="0">
                  <a:pos x="1671" y="761"/>
                </a:cxn>
                <a:cxn ang="0">
                  <a:pos x="1644" y="833"/>
                </a:cxn>
                <a:cxn ang="0">
                  <a:pos x="1563" y="909"/>
                </a:cxn>
                <a:cxn ang="0">
                  <a:pos x="1634" y="1018"/>
                </a:cxn>
              </a:cxnLst>
              <a:rect l="0" t="0" r="r" b="b"/>
              <a:pathLst>
                <a:path w="1671" h="1064">
                  <a:moveTo>
                    <a:pt x="1393" y="979"/>
                  </a:moveTo>
                  <a:lnTo>
                    <a:pt x="1386" y="981"/>
                  </a:lnTo>
                  <a:lnTo>
                    <a:pt x="1368" y="985"/>
                  </a:lnTo>
                  <a:lnTo>
                    <a:pt x="1351" y="990"/>
                  </a:lnTo>
                  <a:lnTo>
                    <a:pt x="1332" y="994"/>
                  </a:lnTo>
                  <a:lnTo>
                    <a:pt x="1313" y="997"/>
                  </a:lnTo>
                  <a:lnTo>
                    <a:pt x="1294" y="1000"/>
                  </a:lnTo>
                  <a:lnTo>
                    <a:pt x="1274" y="1002"/>
                  </a:lnTo>
                  <a:lnTo>
                    <a:pt x="1254" y="1004"/>
                  </a:lnTo>
                  <a:lnTo>
                    <a:pt x="1234" y="1005"/>
                  </a:lnTo>
                  <a:lnTo>
                    <a:pt x="1214" y="1006"/>
                  </a:lnTo>
                  <a:lnTo>
                    <a:pt x="1193" y="1007"/>
                  </a:lnTo>
                  <a:lnTo>
                    <a:pt x="1172" y="1007"/>
                  </a:lnTo>
                  <a:lnTo>
                    <a:pt x="1151" y="1006"/>
                  </a:lnTo>
                  <a:lnTo>
                    <a:pt x="1130" y="1005"/>
                  </a:lnTo>
                  <a:lnTo>
                    <a:pt x="1108" y="1004"/>
                  </a:lnTo>
                  <a:lnTo>
                    <a:pt x="1086" y="1002"/>
                  </a:lnTo>
                  <a:lnTo>
                    <a:pt x="1064" y="1000"/>
                  </a:lnTo>
                  <a:lnTo>
                    <a:pt x="1042" y="996"/>
                  </a:lnTo>
                  <a:lnTo>
                    <a:pt x="1019" y="992"/>
                  </a:lnTo>
                  <a:lnTo>
                    <a:pt x="997" y="988"/>
                  </a:lnTo>
                  <a:lnTo>
                    <a:pt x="973" y="981"/>
                  </a:lnTo>
                  <a:lnTo>
                    <a:pt x="950" y="974"/>
                  </a:lnTo>
                  <a:lnTo>
                    <a:pt x="927" y="967"/>
                  </a:lnTo>
                  <a:lnTo>
                    <a:pt x="903" y="958"/>
                  </a:lnTo>
                  <a:lnTo>
                    <a:pt x="879" y="948"/>
                  </a:lnTo>
                  <a:lnTo>
                    <a:pt x="855" y="937"/>
                  </a:lnTo>
                  <a:lnTo>
                    <a:pt x="831" y="925"/>
                  </a:lnTo>
                  <a:lnTo>
                    <a:pt x="806" y="912"/>
                  </a:lnTo>
                  <a:lnTo>
                    <a:pt x="782" y="898"/>
                  </a:lnTo>
                  <a:lnTo>
                    <a:pt x="758" y="884"/>
                  </a:lnTo>
                  <a:lnTo>
                    <a:pt x="732" y="868"/>
                  </a:lnTo>
                  <a:lnTo>
                    <a:pt x="708" y="852"/>
                  </a:lnTo>
                  <a:lnTo>
                    <a:pt x="683" y="834"/>
                  </a:lnTo>
                  <a:lnTo>
                    <a:pt x="681" y="833"/>
                  </a:lnTo>
                  <a:lnTo>
                    <a:pt x="679" y="832"/>
                  </a:lnTo>
                  <a:lnTo>
                    <a:pt x="675" y="828"/>
                  </a:lnTo>
                  <a:lnTo>
                    <a:pt x="669" y="825"/>
                  </a:lnTo>
                  <a:lnTo>
                    <a:pt x="663" y="821"/>
                  </a:lnTo>
                  <a:lnTo>
                    <a:pt x="656" y="816"/>
                  </a:lnTo>
                  <a:lnTo>
                    <a:pt x="649" y="811"/>
                  </a:lnTo>
                  <a:lnTo>
                    <a:pt x="643" y="806"/>
                  </a:lnTo>
                  <a:lnTo>
                    <a:pt x="941" y="696"/>
                  </a:lnTo>
                  <a:lnTo>
                    <a:pt x="1011" y="743"/>
                  </a:lnTo>
                  <a:lnTo>
                    <a:pt x="1042" y="765"/>
                  </a:lnTo>
                  <a:lnTo>
                    <a:pt x="1070" y="784"/>
                  </a:lnTo>
                  <a:lnTo>
                    <a:pt x="1094" y="801"/>
                  </a:lnTo>
                  <a:lnTo>
                    <a:pt x="1117" y="815"/>
                  </a:lnTo>
                  <a:lnTo>
                    <a:pt x="1136" y="827"/>
                  </a:lnTo>
                  <a:lnTo>
                    <a:pt x="1154" y="837"/>
                  </a:lnTo>
                  <a:lnTo>
                    <a:pt x="1167" y="845"/>
                  </a:lnTo>
                  <a:lnTo>
                    <a:pt x="1179" y="851"/>
                  </a:lnTo>
                  <a:lnTo>
                    <a:pt x="1190" y="855"/>
                  </a:lnTo>
                  <a:lnTo>
                    <a:pt x="1202" y="858"/>
                  </a:lnTo>
                  <a:lnTo>
                    <a:pt x="1213" y="860"/>
                  </a:lnTo>
                  <a:lnTo>
                    <a:pt x="1224" y="862"/>
                  </a:lnTo>
                  <a:lnTo>
                    <a:pt x="1237" y="862"/>
                  </a:lnTo>
                  <a:lnTo>
                    <a:pt x="1248" y="859"/>
                  </a:lnTo>
                  <a:lnTo>
                    <a:pt x="1259" y="857"/>
                  </a:lnTo>
                  <a:lnTo>
                    <a:pt x="1270" y="854"/>
                  </a:lnTo>
                  <a:lnTo>
                    <a:pt x="1283" y="848"/>
                  </a:lnTo>
                  <a:lnTo>
                    <a:pt x="1292" y="842"/>
                  </a:lnTo>
                  <a:lnTo>
                    <a:pt x="1300" y="835"/>
                  </a:lnTo>
                  <a:lnTo>
                    <a:pt x="1304" y="828"/>
                  </a:lnTo>
                  <a:lnTo>
                    <a:pt x="1306" y="822"/>
                  </a:lnTo>
                  <a:lnTo>
                    <a:pt x="1307" y="815"/>
                  </a:lnTo>
                  <a:lnTo>
                    <a:pt x="1308" y="810"/>
                  </a:lnTo>
                  <a:lnTo>
                    <a:pt x="1307" y="804"/>
                  </a:lnTo>
                  <a:lnTo>
                    <a:pt x="1305" y="797"/>
                  </a:lnTo>
                  <a:lnTo>
                    <a:pt x="1302" y="791"/>
                  </a:lnTo>
                  <a:lnTo>
                    <a:pt x="1297" y="783"/>
                  </a:lnTo>
                  <a:lnTo>
                    <a:pt x="1292" y="776"/>
                  </a:lnTo>
                  <a:lnTo>
                    <a:pt x="1284" y="769"/>
                  </a:lnTo>
                  <a:lnTo>
                    <a:pt x="1276" y="761"/>
                  </a:lnTo>
                  <a:lnTo>
                    <a:pt x="1266" y="753"/>
                  </a:lnTo>
                  <a:lnTo>
                    <a:pt x="1255" y="746"/>
                  </a:lnTo>
                  <a:lnTo>
                    <a:pt x="1230" y="728"/>
                  </a:lnTo>
                  <a:lnTo>
                    <a:pt x="1206" y="712"/>
                  </a:lnTo>
                  <a:lnTo>
                    <a:pt x="1182" y="697"/>
                  </a:lnTo>
                  <a:lnTo>
                    <a:pt x="1161" y="684"/>
                  </a:lnTo>
                  <a:lnTo>
                    <a:pt x="1140" y="673"/>
                  </a:lnTo>
                  <a:lnTo>
                    <a:pt x="1122" y="663"/>
                  </a:lnTo>
                  <a:lnTo>
                    <a:pt x="1105" y="654"/>
                  </a:lnTo>
                  <a:lnTo>
                    <a:pt x="1088" y="646"/>
                  </a:lnTo>
                  <a:lnTo>
                    <a:pt x="1081" y="643"/>
                  </a:lnTo>
                  <a:lnTo>
                    <a:pt x="1072" y="639"/>
                  </a:lnTo>
                  <a:lnTo>
                    <a:pt x="1062" y="637"/>
                  </a:lnTo>
                  <a:lnTo>
                    <a:pt x="1052" y="634"/>
                  </a:lnTo>
                  <a:lnTo>
                    <a:pt x="1041" y="632"/>
                  </a:lnTo>
                  <a:lnTo>
                    <a:pt x="1030" y="630"/>
                  </a:lnTo>
                  <a:lnTo>
                    <a:pt x="1018" y="627"/>
                  </a:lnTo>
                  <a:lnTo>
                    <a:pt x="1005" y="625"/>
                  </a:lnTo>
                  <a:lnTo>
                    <a:pt x="992" y="624"/>
                  </a:lnTo>
                  <a:lnTo>
                    <a:pt x="978" y="622"/>
                  </a:lnTo>
                  <a:lnTo>
                    <a:pt x="963" y="621"/>
                  </a:lnTo>
                  <a:lnTo>
                    <a:pt x="948" y="620"/>
                  </a:lnTo>
                  <a:lnTo>
                    <a:pt x="932" y="618"/>
                  </a:lnTo>
                  <a:lnTo>
                    <a:pt x="916" y="617"/>
                  </a:lnTo>
                  <a:lnTo>
                    <a:pt x="898" y="616"/>
                  </a:lnTo>
                  <a:lnTo>
                    <a:pt x="880" y="616"/>
                  </a:lnTo>
                  <a:lnTo>
                    <a:pt x="851" y="615"/>
                  </a:lnTo>
                  <a:lnTo>
                    <a:pt x="823" y="614"/>
                  </a:lnTo>
                  <a:lnTo>
                    <a:pt x="795" y="614"/>
                  </a:lnTo>
                  <a:lnTo>
                    <a:pt x="770" y="613"/>
                  </a:lnTo>
                  <a:lnTo>
                    <a:pt x="744" y="612"/>
                  </a:lnTo>
                  <a:lnTo>
                    <a:pt x="721" y="611"/>
                  </a:lnTo>
                  <a:lnTo>
                    <a:pt x="698" y="610"/>
                  </a:lnTo>
                  <a:lnTo>
                    <a:pt x="676" y="609"/>
                  </a:lnTo>
                  <a:lnTo>
                    <a:pt x="656" y="607"/>
                  </a:lnTo>
                  <a:lnTo>
                    <a:pt x="636" y="607"/>
                  </a:lnTo>
                  <a:lnTo>
                    <a:pt x="618" y="606"/>
                  </a:lnTo>
                  <a:lnTo>
                    <a:pt x="601" y="605"/>
                  </a:lnTo>
                  <a:lnTo>
                    <a:pt x="585" y="604"/>
                  </a:lnTo>
                  <a:lnTo>
                    <a:pt x="571" y="603"/>
                  </a:lnTo>
                  <a:lnTo>
                    <a:pt x="556" y="602"/>
                  </a:lnTo>
                  <a:lnTo>
                    <a:pt x="544" y="601"/>
                  </a:lnTo>
                  <a:lnTo>
                    <a:pt x="532" y="600"/>
                  </a:lnTo>
                  <a:lnTo>
                    <a:pt x="520" y="597"/>
                  </a:lnTo>
                  <a:lnTo>
                    <a:pt x="508" y="596"/>
                  </a:lnTo>
                  <a:lnTo>
                    <a:pt x="496" y="594"/>
                  </a:lnTo>
                  <a:lnTo>
                    <a:pt x="483" y="592"/>
                  </a:lnTo>
                  <a:lnTo>
                    <a:pt x="470" y="590"/>
                  </a:lnTo>
                  <a:lnTo>
                    <a:pt x="458" y="586"/>
                  </a:lnTo>
                  <a:lnTo>
                    <a:pt x="445" y="584"/>
                  </a:lnTo>
                  <a:lnTo>
                    <a:pt x="431" y="581"/>
                  </a:lnTo>
                  <a:lnTo>
                    <a:pt x="418" y="578"/>
                  </a:lnTo>
                  <a:lnTo>
                    <a:pt x="405" y="574"/>
                  </a:lnTo>
                  <a:lnTo>
                    <a:pt x="392" y="571"/>
                  </a:lnTo>
                  <a:lnTo>
                    <a:pt x="377" y="567"/>
                  </a:lnTo>
                  <a:lnTo>
                    <a:pt x="364" y="562"/>
                  </a:lnTo>
                  <a:lnTo>
                    <a:pt x="350" y="558"/>
                  </a:lnTo>
                  <a:lnTo>
                    <a:pt x="335" y="553"/>
                  </a:lnTo>
                  <a:lnTo>
                    <a:pt x="320" y="548"/>
                  </a:lnTo>
                  <a:lnTo>
                    <a:pt x="304" y="542"/>
                  </a:lnTo>
                  <a:lnTo>
                    <a:pt x="289" y="537"/>
                  </a:lnTo>
                  <a:lnTo>
                    <a:pt x="274" y="531"/>
                  </a:lnTo>
                  <a:lnTo>
                    <a:pt x="260" y="525"/>
                  </a:lnTo>
                  <a:lnTo>
                    <a:pt x="246" y="519"/>
                  </a:lnTo>
                  <a:lnTo>
                    <a:pt x="232" y="512"/>
                  </a:lnTo>
                  <a:lnTo>
                    <a:pt x="220" y="506"/>
                  </a:lnTo>
                  <a:lnTo>
                    <a:pt x="207" y="500"/>
                  </a:lnTo>
                  <a:lnTo>
                    <a:pt x="195" y="494"/>
                  </a:lnTo>
                  <a:lnTo>
                    <a:pt x="183" y="486"/>
                  </a:lnTo>
                  <a:lnTo>
                    <a:pt x="172" y="479"/>
                  </a:lnTo>
                  <a:lnTo>
                    <a:pt x="161" y="473"/>
                  </a:lnTo>
                  <a:lnTo>
                    <a:pt x="149" y="465"/>
                  </a:lnTo>
                  <a:lnTo>
                    <a:pt x="138" y="457"/>
                  </a:lnTo>
                  <a:lnTo>
                    <a:pt x="128" y="449"/>
                  </a:lnTo>
                  <a:lnTo>
                    <a:pt x="93" y="419"/>
                  </a:lnTo>
                  <a:lnTo>
                    <a:pt x="64" y="389"/>
                  </a:lnTo>
                  <a:lnTo>
                    <a:pt x="42" y="361"/>
                  </a:lnTo>
                  <a:lnTo>
                    <a:pt x="26" y="336"/>
                  </a:lnTo>
                  <a:lnTo>
                    <a:pt x="13" y="314"/>
                  </a:lnTo>
                  <a:lnTo>
                    <a:pt x="6" y="295"/>
                  </a:lnTo>
                  <a:lnTo>
                    <a:pt x="2" y="282"/>
                  </a:lnTo>
                  <a:lnTo>
                    <a:pt x="0" y="274"/>
                  </a:lnTo>
                  <a:lnTo>
                    <a:pt x="3" y="254"/>
                  </a:lnTo>
                  <a:lnTo>
                    <a:pt x="11" y="235"/>
                  </a:lnTo>
                  <a:lnTo>
                    <a:pt x="23" y="216"/>
                  </a:lnTo>
                  <a:lnTo>
                    <a:pt x="40" y="196"/>
                  </a:lnTo>
                  <a:lnTo>
                    <a:pt x="60" y="179"/>
                  </a:lnTo>
                  <a:lnTo>
                    <a:pt x="85" y="160"/>
                  </a:lnTo>
                  <a:lnTo>
                    <a:pt x="114" y="141"/>
                  </a:lnTo>
                  <a:lnTo>
                    <a:pt x="147" y="124"/>
                  </a:lnTo>
                  <a:lnTo>
                    <a:pt x="167" y="114"/>
                  </a:lnTo>
                  <a:lnTo>
                    <a:pt x="71" y="46"/>
                  </a:lnTo>
                  <a:lnTo>
                    <a:pt x="193" y="0"/>
                  </a:lnTo>
                  <a:lnTo>
                    <a:pt x="290" y="69"/>
                  </a:lnTo>
                  <a:lnTo>
                    <a:pt x="297" y="68"/>
                  </a:lnTo>
                  <a:lnTo>
                    <a:pt x="318" y="63"/>
                  </a:lnTo>
                  <a:lnTo>
                    <a:pt x="339" y="58"/>
                  </a:lnTo>
                  <a:lnTo>
                    <a:pt x="358" y="54"/>
                  </a:lnTo>
                  <a:lnTo>
                    <a:pt x="380" y="51"/>
                  </a:lnTo>
                  <a:lnTo>
                    <a:pt x="401" y="48"/>
                  </a:lnTo>
                  <a:lnTo>
                    <a:pt x="420" y="45"/>
                  </a:lnTo>
                  <a:lnTo>
                    <a:pt x="440" y="44"/>
                  </a:lnTo>
                  <a:lnTo>
                    <a:pt x="461" y="42"/>
                  </a:lnTo>
                  <a:lnTo>
                    <a:pt x="481" y="41"/>
                  </a:lnTo>
                  <a:lnTo>
                    <a:pt x="501" y="41"/>
                  </a:lnTo>
                  <a:lnTo>
                    <a:pt x="520" y="41"/>
                  </a:lnTo>
                  <a:lnTo>
                    <a:pt x="540" y="42"/>
                  </a:lnTo>
                  <a:lnTo>
                    <a:pt x="560" y="43"/>
                  </a:lnTo>
                  <a:lnTo>
                    <a:pt x="579" y="45"/>
                  </a:lnTo>
                  <a:lnTo>
                    <a:pt x="597" y="47"/>
                  </a:lnTo>
                  <a:lnTo>
                    <a:pt x="616" y="51"/>
                  </a:lnTo>
                  <a:lnTo>
                    <a:pt x="635" y="54"/>
                  </a:lnTo>
                  <a:lnTo>
                    <a:pt x="654" y="58"/>
                  </a:lnTo>
                  <a:lnTo>
                    <a:pt x="673" y="63"/>
                  </a:lnTo>
                  <a:lnTo>
                    <a:pt x="690" y="67"/>
                  </a:lnTo>
                  <a:lnTo>
                    <a:pt x="709" y="73"/>
                  </a:lnTo>
                  <a:lnTo>
                    <a:pt x="728" y="79"/>
                  </a:lnTo>
                  <a:lnTo>
                    <a:pt x="746" y="86"/>
                  </a:lnTo>
                  <a:lnTo>
                    <a:pt x="763" y="94"/>
                  </a:lnTo>
                  <a:lnTo>
                    <a:pt x="781" y="101"/>
                  </a:lnTo>
                  <a:lnTo>
                    <a:pt x="799" y="109"/>
                  </a:lnTo>
                  <a:lnTo>
                    <a:pt x="816" y="118"/>
                  </a:lnTo>
                  <a:lnTo>
                    <a:pt x="834" y="128"/>
                  </a:lnTo>
                  <a:lnTo>
                    <a:pt x="852" y="138"/>
                  </a:lnTo>
                  <a:lnTo>
                    <a:pt x="868" y="149"/>
                  </a:lnTo>
                  <a:lnTo>
                    <a:pt x="886" y="160"/>
                  </a:lnTo>
                  <a:lnTo>
                    <a:pt x="903" y="171"/>
                  </a:lnTo>
                  <a:lnTo>
                    <a:pt x="907" y="174"/>
                  </a:lnTo>
                  <a:lnTo>
                    <a:pt x="913" y="179"/>
                  </a:lnTo>
                  <a:lnTo>
                    <a:pt x="918" y="183"/>
                  </a:lnTo>
                  <a:lnTo>
                    <a:pt x="925" y="189"/>
                  </a:lnTo>
                  <a:lnTo>
                    <a:pt x="931" y="194"/>
                  </a:lnTo>
                  <a:lnTo>
                    <a:pt x="939" y="200"/>
                  </a:lnTo>
                  <a:lnTo>
                    <a:pt x="947" y="206"/>
                  </a:lnTo>
                  <a:lnTo>
                    <a:pt x="956" y="213"/>
                  </a:lnTo>
                  <a:lnTo>
                    <a:pt x="957" y="214"/>
                  </a:lnTo>
                  <a:lnTo>
                    <a:pt x="636" y="311"/>
                  </a:lnTo>
                  <a:lnTo>
                    <a:pt x="591" y="279"/>
                  </a:lnTo>
                  <a:lnTo>
                    <a:pt x="571" y="265"/>
                  </a:lnTo>
                  <a:lnTo>
                    <a:pt x="552" y="253"/>
                  </a:lnTo>
                  <a:lnTo>
                    <a:pt x="534" y="241"/>
                  </a:lnTo>
                  <a:lnTo>
                    <a:pt x="519" y="231"/>
                  </a:lnTo>
                  <a:lnTo>
                    <a:pt x="503" y="223"/>
                  </a:lnTo>
                  <a:lnTo>
                    <a:pt x="491" y="215"/>
                  </a:lnTo>
                  <a:lnTo>
                    <a:pt x="479" y="210"/>
                  </a:lnTo>
                  <a:lnTo>
                    <a:pt x="469" y="205"/>
                  </a:lnTo>
                  <a:lnTo>
                    <a:pt x="459" y="202"/>
                  </a:lnTo>
                  <a:lnTo>
                    <a:pt x="448" y="200"/>
                  </a:lnTo>
                  <a:lnTo>
                    <a:pt x="438" y="199"/>
                  </a:lnTo>
                  <a:lnTo>
                    <a:pt x="427" y="198"/>
                  </a:lnTo>
                  <a:lnTo>
                    <a:pt x="416" y="199"/>
                  </a:lnTo>
                  <a:lnTo>
                    <a:pt x="405" y="200"/>
                  </a:lnTo>
                  <a:lnTo>
                    <a:pt x="395" y="203"/>
                  </a:lnTo>
                  <a:lnTo>
                    <a:pt x="384" y="206"/>
                  </a:lnTo>
                  <a:lnTo>
                    <a:pt x="372" y="212"/>
                  </a:lnTo>
                  <a:lnTo>
                    <a:pt x="363" y="219"/>
                  </a:lnTo>
                  <a:lnTo>
                    <a:pt x="356" y="226"/>
                  </a:lnTo>
                  <a:lnTo>
                    <a:pt x="353" y="233"/>
                  </a:lnTo>
                  <a:lnTo>
                    <a:pt x="352" y="240"/>
                  </a:lnTo>
                  <a:lnTo>
                    <a:pt x="351" y="246"/>
                  </a:lnTo>
                  <a:lnTo>
                    <a:pt x="352" y="252"/>
                  </a:lnTo>
                  <a:lnTo>
                    <a:pt x="353" y="256"/>
                  </a:lnTo>
                  <a:lnTo>
                    <a:pt x="355" y="263"/>
                  </a:lnTo>
                  <a:lnTo>
                    <a:pt x="360" y="269"/>
                  </a:lnTo>
                  <a:lnTo>
                    <a:pt x="364" y="276"/>
                  </a:lnTo>
                  <a:lnTo>
                    <a:pt x="371" y="283"/>
                  </a:lnTo>
                  <a:lnTo>
                    <a:pt x="378" y="290"/>
                  </a:lnTo>
                  <a:lnTo>
                    <a:pt x="387" y="298"/>
                  </a:lnTo>
                  <a:lnTo>
                    <a:pt x="397" y="306"/>
                  </a:lnTo>
                  <a:lnTo>
                    <a:pt x="408" y="315"/>
                  </a:lnTo>
                  <a:lnTo>
                    <a:pt x="427" y="327"/>
                  </a:lnTo>
                  <a:lnTo>
                    <a:pt x="445" y="339"/>
                  </a:lnTo>
                  <a:lnTo>
                    <a:pt x="462" y="349"/>
                  </a:lnTo>
                  <a:lnTo>
                    <a:pt x="480" y="357"/>
                  </a:lnTo>
                  <a:lnTo>
                    <a:pt x="498" y="364"/>
                  </a:lnTo>
                  <a:lnTo>
                    <a:pt x="514" y="370"/>
                  </a:lnTo>
                  <a:lnTo>
                    <a:pt x="531" y="374"/>
                  </a:lnTo>
                  <a:lnTo>
                    <a:pt x="548" y="378"/>
                  </a:lnTo>
                  <a:lnTo>
                    <a:pt x="555" y="379"/>
                  </a:lnTo>
                  <a:lnTo>
                    <a:pt x="565" y="380"/>
                  </a:lnTo>
                  <a:lnTo>
                    <a:pt x="576" y="381"/>
                  </a:lnTo>
                  <a:lnTo>
                    <a:pt x="589" y="382"/>
                  </a:lnTo>
                  <a:lnTo>
                    <a:pt x="602" y="383"/>
                  </a:lnTo>
                  <a:lnTo>
                    <a:pt x="616" y="384"/>
                  </a:lnTo>
                  <a:lnTo>
                    <a:pt x="633" y="385"/>
                  </a:lnTo>
                  <a:lnTo>
                    <a:pt x="650" y="385"/>
                  </a:lnTo>
                  <a:lnTo>
                    <a:pt x="669" y="386"/>
                  </a:lnTo>
                  <a:lnTo>
                    <a:pt x="689" y="388"/>
                  </a:lnTo>
                  <a:lnTo>
                    <a:pt x="711" y="389"/>
                  </a:lnTo>
                  <a:lnTo>
                    <a:pt x="735" y="389"/>
                  </a:lnTo>
                  <a:lnTo>
                    <a:pt x="759" y="390"/>
                  </a:lnTo>
                  <a:lnTo>
                    <a:pt x="784" y="390"/>
                  </a:lnTo>
                  <a:lnTo>
                    <a:pt x="812" y="391"/>
                  </a:lnTo>
                  <a:lnTo>
                    <a:pt x="841" y="391"/>
                  </a:lnTo>
                  <a:lnTo>
                    <a:pt x="865" y="391"/>
                  </a:lnTo>
                  <a:lnTo>
                    <a:pt x="887" y="392"/>
                  </a:lnTo>
                  <a:lnTo>
                    <a:pt x="910" y="392"/>
                  </a:lnTo>
                  <a:lnTo>
                    <a:pt x="931" y="393"/>
                  </a:lnTo>
                  <a:lnTo>
                    <a:pt x="951" y="393"/>
                  </a:lnTo>
                  <a:lnTo>
                    <a:pt x="971" y="394"/>
                  </a:lnTo>
                  <a:lnTo>
                    <a:pt x="990" y="395"/>
                  </a:lnTo>
                  <a:lnTo>
                    <a:pt x="1009" y="395"/>
                  </a:lnTo>
                  <a:lnTo>
                    <a:pt x="1025" y="396"/>
                  </a:lnTo>
                  <a:lnTo>
                    <a:pt x="1042" y="398"/>
                  </a:lnTo>
                  <a:lnTo>
                    <a:pt x="1057" y="399"/>
                  </a:lnTo>
                  <a:lnTo>
                    <a:pt x="1072" y="400"/>
                  </a:lnTo>
                  <a:lnTo>
                    <a:pt x="1085" y="401"/>
                  </a:lnTo>
                  <a:lnTo>
                    <a:pt x="1098" y="402"/>
                  </a:lnTo>
                  <a:lnTo>
                    <a:pt x="1109" y="403"/>
                  </a:lnTo>
                  <a:lnTo>
                    <a:pt x="1120" y="404"/>
                  </a:lnTo>
                  <a:lnTo>
                    <a:pt x="1130" y="405"/>
                  </a:lnTo>
                  <a:lnTo>
                    <a:pt x="1141" y="406"/>
                  </a:lnTo>
                  <a:lnTo>
                    <a:pt x="1151" y="409"/>
                  </a:lnTo>
                  <a:lnTo>
                    <a:pt x="1163" y="410"/>
                  </a:lnTo>
                  <a:lnTo>
                    <a:pt x="1174" y="412"/>
                  </a:lnTo>
                  <a:lnTo>
                    <a:pt x="1185" y="414"/>
                  </a:lnTo>
                  <a:lnTo>
                    <a:pt x="1196" y="417"/>
                  </a:lnTo>
                  <a:lnTo>
                    <a:pt x="1207" y="420"/>
                  </a:lnTo>
                  <a:lnTo>
                    <a:pt x="1218" y="423"/>
                  </a:lnTo>
                  <a:lnTo>
                    <a:pt x="1230" y="426"/>
                  </a:lnTo>
                  <a:lnTo>
                    <a:pt x="1241" y="430"/>
                  </a:lnTo>
                  <a:lnTo>
                    <a:pt x="1253" y="433"/>
                  </a:lnTo>
                  <a:lnTo>
                    <a:pt x="1265" y="436"/>
                  </a:lnTo>
                  <a:lnTo>
                    <a:pt x="1278" y="441"/>
                  </a:lnTo>
                  <a:lnTo>
                    <a:pt x="1290" y="445"/>
                  </a:lnTo>
                  <a:lnTo>
                    <a:pt x="1302" y="449"/>
                  </a:lnTo>
                  <a:lnTo>
                    <a:pt x="1314" y="454"/>
                  </a:lnTo>
                  <a:lnTo>
                    <a:pt x="1326" y="459"/>
                  </a:lnTo>
                  <a:lnTo>
                    <a:pt x="1338" y="465"/>
                  </a:lnTo>
                  <a:lnTo>
                    <a:pt x="1352" y="470"/>
                  </a:lnTo>
                  <a:lnTo>
                    <a:pt x="1364" y="476"/>
                  </a:lnTo>
                  <a:lnTo>
                    <a:pt x="1376" y="481"/>
                  </a:lnTo>
                  <a:lnTo>
                    <a:pt x="1389" y="488"/>
                  </a:lnTo>
                  <a:lnTo>
                    <a:pt x="1401" y="495"/>
                  </a:lnTo>
                  <a:lnTo>
                    <a:pt x="1415" y="502"/>
                  </a:lnTo>
                  <a:lnTo>
                    <a:pt x="1427" y="509"/>
                  </a:lnTo>
                  <a:lnTo>
                    <a:pt x="1440" y="517"/>
                  </a:lnTo>
                  <a:lnTo>
                    <a:pt x="1452" y="525"/>
                  </a:lnTo>
                  <a:lnTo>
                    <a:pt x="1466" y="532"/>
                  </a:lnTo>
                  <a:lnTo>
                    <a:pt x="1478" y="541"/>
                  </a:lnTo>
                  <a:lnTo>
                    <a:pt x="1491" y="550"/>
                  </a:lnTo>
                  <a:lnTo>
                    <a:pt x="1503" y="559"/>
                  </a:lnTo>
                  <a:lnTo>
                    <a:pt x="1541" y="586"/>
                  </a:lnTo>
                  <a:lnTo>
                    <a:pt x="1573" y="613"/>
                  </a:lnTo>
                  <a:lnTo>
                    <a:pt x="1600" y="639"/>
                  </a:lnTo>
                  <a:lnTo>
                    <a:pt x="1624" y="665"/>
                  </a:lnTo>
                  <a:lnTo>
                    <a:pt x="1642" y="690"/>
                  </a:lnTo>
                  <a:lnTo>
                    <a:pt x="1657" y="715"/>
                  </a:lnTo>
                  <a:lnTo>
                    <a:pt x="1667" y="738"/>
                  </a:lnTo>
                  <a:lnTo>
                    <a:pt x="1671" y="761"/>
                  </a:lnTo>
                  <a:lnTo>
                    <a:pt x="1670" y="767"/>
                  </a:lnTo>
                  <a:lnTo>
                    <a:pt x="1668" y="776"/>
                  </a:lnTo>
                  <a:lnTo>
                    <a:pt x="1665" y="789"/>
                  </a:lnTo>
                  <a:lnTo>
                    <a:pt x="1659" y="802"/>
                  </a:lnTo>
                  <a:lnTo>
                    <a:pt x="1652" y="817"/>
                  </a:lnTo>
                  <a:lnTo>
                    <a:pt x="1644" y="833"/>
                  </a:lnTo>
                  <a:lnTo>
                    <a:pt x="1634" y="848"/>
                  </a:lnTo>
                  <a:lnTo>
                    <a:pt x="1620" y="862"/>
                  </a:lnTo>
                  <a:lnTo>
                    <a:pt x="1604" y="876"/>
                  </a:lnTo>
                  <a:lnTo>
                    <a:pt x="1589" y="889"/>
                  </a:lnTo>
                  <a:lnTo>
                    <a:pt x="1575" y="900"/>
                  </a:lnTo>
                  <a:lnTo>
                    <a:pt x="1563" y="909"/>
                  </a:lnTo>
                  <a:lnTo>
                    <a:pt x="1553" y="918"/>
                  </a:lnTo>
                  <a:lnTo>
                    <a:pt x="1545" y="923"/>
                  </a:lnTo>
                  <a:lnTo>
                    <a:pt x="1541" y="927"/>
                  </a:lnTo>
                  <a:lnTo>
                    <a:pt x="1539" y="928"/>
                  </a:lnTo>
                  <a:lnTo>
                    <a:pt x="1522" y="940"/>
                  </a:lnTo>
                  <a:lnTo>
                    <a:pt x="1634" y="1018"/>
                  </a:lnTo>
                  <a:lnTo>
                    <a:pt x="1512" y="1064"/>
                  </a:lnTo>
                  <a:lnTo>
                    <a:pt x="1393" y="979"/>
                  </a:lnTo>
                  <a:close/>
                </a:path>
              </a:pathLst>
            </a:custGeom>
            <a:solidFill>
              <a:srgbClr val="21D8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406" y="3001"/>
              <a:ext cx="27" cy="41"/>
            </a:xfrm>
            <a:custGeom>
              <a:avLst/>
              <a:gdLst/>
              <a:ahLst/>
              <a:cxnLst>
                <a:cxn ang="0">
                  <a:pos x="80" y="124"/>
                </a:cxn>
                <a:cxn ang="0">
                  <a:pos x="0" y="68"/>
                </a:cxn>
                <a:cxn ang="0">
                  <a:pos x="7" y="63"/>
                </a:cxn>
                <a:cxn ang="0">
                  <a:pos x="14" y="58"/>
                </a:cxn>
                <a:cxn ang="0">
                  <a:pos x="22" y="51"/>
                </a:cxn>
                <a:cxn ang="0">
                  <a:pos x="30" y="45"/>
                </a:cxn>
                <a:cxn ang="0">
                  <a:pos x="39" y="37"/>
                </a:cxn>
                <a:cxn ang="0">
                  <a:pos x="49" y="29"/>
                </a:cxn>
                <a:cxn ang="0">
                  <a:pos x="59" y="20"/>
                </a:cxn>
                <a:cxn ang="0">
                  <a:pos x="70" y="10"/>
                </a:cxn>
                <a:cxn ang="0">
                  <a:pos x="72" y="8"/>
                </a:cxn>
                <a:cxn ang="0">
                  <a:pos x="76" y="5"/>
                </a:cxn>
                <a:cxn ang="0">
                  <a:pos x="78" y="3"/>
                </a:cxn>
                <a:cxn ang="0">
                  <a:pos x="80" y="0"/>
                </a:cxn>
                <a:cxn ang="0">
                  <a:pos x="80" y="124"/>
                </a:cxn>
              </a:cxnLst>
              <a:rect l="0" t="0" r="r" b="b"/>
              <a:pathLst>
                <a:path w="80" h="124">
                  <a:moveTo>
                    <a:pt x="80" y="124"/>
                  </a:moveTo>
                  <a:lnTo>
                    <a:pt x="0" y="68"/>
                  </a:lnTo>
                  <a:lnTo>
                    <a:pt x="7" y="63"/>
                  </a:lnTo>
                  <a:lnTo>
                    <a:pt x="14" y="58"/>
                  </a:lnTo>
                  <a:lnTo>
                    <a:pt x="22" y="51"/>
                  </a:lnTo>
                  <a:lnTo>
                    <a:pt x="30" y="45"/>
                  </a:lnTo>
                  <a:lnTo>
                    <a:pt x="39" y="37"/>
                  </a:lnTo>
                  <a:lnTo>
                    <a:pt x="49" y="29"/>
                  </a:lnTo>
                  <a:lnTo>
                    <a:pt x="59" y="20"/>
                  </a:lnTo>
                  <a:lnTo>
                    <a:pt x="70" y="10"/>
                  </a:lnTo>
                  <a:lnTo>
                    <a:pt x="72" y="8"/>
                  </a:lnTo>
                  <a:lnTo>
                    <a:pt x="76" y="5"/>
                  </a:lnTo>
                  <a:lnTo>
                    <a:pt x="78" y="3"/>
                  </a:lnTo>
                  <a:lnTo>
                    <a:pt x="80" y="0"/>
                  </a:lnTo>
                  <a:lnTo>
                    <a:pt x="80" y="124"/>
                  </a:lnTo>
                  <a:close/>
                </a:path>
              </a:pathLst>
            </a:custGeom>
            <a:solidFill>
              <a:srgbClr val="6DE5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4970" y="2827"/>
              <a:ext cx="457" cy="484"/>
            </a:xfrm>
            <a:custGeom>
              <a:avLst/>
              <a:gdLst/>
              <a:ahLst/>
              <a:cxnLst>
                <a:cxn ang="0">
                  <a:pos x="1257" y="523"/>
                </a:cxn>
                <a:cxn ang="0">
                  <a:pos x="1193" y="460"/>
                </a:cxn>
                <a:cxn ang="0">
                  <a:pos x="1147" y="389"/>
                </a:cxn>
                <a:cxn ang="0">
                  <a:pos x="1024" y="276"/>
                </a:cxn>
                <a:cxn ang="0">
                  <a:pos x="836" y="276"/>
                </a:cxn>
                <a:cxn ang="0">
                  <a:pos x="676" y="387"/>
                </a:cxn>
                <a:cxn ang="0">
                  <a:pos x="583" y="307"/>
                </a:cxn>
                <a:cxn ang="0">
                  <a:pos x="504" y="93"/>
                </a:cxn>
                <a:cxn ang="0">
                  <a:pos x="347" y="10"/>
                </a:cxn>
                <a:cxn ang="0">
                  <a:pos x="314" y="4"/>
                </a:cxn>
                <a:cxn ang="0">
                  <a:pos x="282" y="20"/>
                </a:cxn>
                <a:cxn ang="0">
                  <a:pos x="182" y="11"/>
                </a:cxn>
                <a:cxn ang="0">
                  <a:pos x="113" y="139"/>
                </a:cxn>
                <a:cxn ang="0">
                  <a:pos x="27" y="166"/>
                </a:cxn>
                <a:cxn ang="0">
                  <a:pos x="72" y="188"/>
                </a:cxn>
                <a:cxn ang="0">
                  <a:pos x="93" y="200"/>
                </a:cxn>
                <a:cxn ang="0">
                  <a:pos x="17" y="222"/>
                </a:cxn>
                <a:cxn ang="0">
                  <a:pos x="16" y="239"/>
                </a:cxn>
                <a:cxn ang="0">
                  <a:pos x="84" y="255"/>
                </a:cxn>
                <a:cxn ang="0">
                  <a:pos x="72" y="429"/>
                </a:cxn>
                <a:cxn ang="0">
                  <a:pos x="116" y="558"/>
                </a:cxn>
                <a:cxn ang="0">
                  <a:pos x="216" y="499"/>
                </a:cxn>
                <a:cxn ang="0">
                  <a:pos x="448" y="1114"/>
                </a:cxn>
                <a:cxn ang="0">
                  <a:pos x="636" y="1113"/>
                </a:cxn>
                <a:cxn ang="0">
                  <a:pos x="673" y="1118"/>
                </a:cxn>
                <a:cxn ang="0">
                  <a:pos x="695" y="1239"/>
                </a:cxn>
                <a:cxn ang="0">
                  <a:pos x="726" y="1330"/>
                </a:cxn>
                <a:cxn ang="0">
                  <a:pos x="664" y="1336"/>
                </a:cxn>
                <a:cxn ang="0">
                  <a:pos x="617" y="1341"/>
                </a:cxn>
                <a:cxn ang="0">
                  <a:pos x="688" y="1374"/>
                </a:cxn>
                <a:cxn ang="0">
                  <a:pos x="749" y="1371"/>
                </a:cxn>
                <a:cxn ang="0">
                  <a:pos x="753" y="1325"/>
                </a:cxn>
                <a:cxn ang="0">
                  <a:pos x="746" y="1200"/>
                </a:cxn>
                <a:cxn ang="0">
                  <a:pos x="793" y="1177"/>
                </a:cxn>
                <a:cxn ang="0">
                  <a:pos x="885" y="1179"/>
                </a:cxn>
                <a:cxn ang="0">
                  <a:pos x="936" y="1187"/>
                </a:cxn>
                <a:cxn ang="0">
                  <a:pos x="949" y="1391"/>
                </a:cxn>
                <a:cxn ang="0">
                  <a:pos x="904" y="1418"/>
                </a:cxn>
                <a:cxn ang="0">
                  <a:pos x="845" y="1399"/>
                </a:cxn>
                <a:cxn ang="0">
                  <a:pos x="879" y="1452"/>
                </a:cxn>
                <a:cxn ang="0">
                  <a:pos x="965" y="1431"/>
                </a:cxn>
                <a:cxn ang="0">
                  <a:pos x="990" y="1405"/>
                </a:cxn>
                <a:cxn ang="0">
                  <a:pos x="1008" y="1371"/>
                </a:cxn>
                <a:cxn ang="0">
                  <a:pos x="994" y="1177"/>
                </a:cxn>
                <a:cxn ang="0">
                  <a:pos x="1115" y="884"/>
                </a:cxn>
                <a:cxn ang="0">
                  <a:pos x="1191" y="741"/>
                </a:cxn>
                <a:cxn ang="0">
                  <a:pos x="1136" y="706"/>
                </a:cxn>
                <a:cxn ang="0">
                  <a:pos x="997" y="626"/>
                </a:cxn>
                <a:cxn ang="0">
                  <a:pos x="893" y="528"/>
                </a:cxn>
                <a:cxn ang="0">
                  <a:pos x="911" y="451"/>
                </a:cxn>
                <a:cxn ang="0">
                  <a:pos x="999" y="436"/>
                </a:cxn>
                <a:cxn ang="0">
                  <a:pos x="1096" y="491"/>
                </a:cxn>
                <a:cxn ang="0">
                  <a:pos x="1155" y="583"/>
                </a:cxn>
                <a:cxn ang="0">
                  <a:pos x="1281" y="643"/>
                </a:cxn>
                <a:cxn ang="0">
                  <a:pos x="1332" y="630"/>
                </a:cxn>
                <a:cxn ang="0">
                  <a:pos x="1370" y="584"/>
                </a:cxn>
              </a:cxnLst>
              <a:rect l="0" t="0" r="r" b="b"/>
              <a:pathLst>
                <a:path w="1370" h="1452">
                  <a:moveTo>
                    <a:pt x="1359" y="529"/>
                  </a:moveTo>
                  <a:lnTo>
                    <a:pt x="1354" y="514"/>
                  </a:lnTo>
                  <a:lnTo>
                    <a:pt x="1286" y="551"/>
                  </a:lnTo>
                  <a:lnTo>
                    <a:pt x="1282" y="547"/>
                  </a:lnTo>
                  <a:lnTo>
                    <a:pt x="1276" y="542"/>
                  </a:lnTo>
                  <a:lnTo>
                    <a:pt x="1271" y="536"/>
                  </a:lnTo>
                  <a:lnTo>
                    <a:pt x="1264" y="529"/>
                  </a:lnTo>
                  <a:lnTo>
                    <a:pt x="1257" y="523"/>
                  </a:lnTo>
                  <a:lnTo>
                    <a:pt x="1249" y="515"/>
                  </a:lnTo>
                  <a:lnTo>
                    <a:pt x="1241" y="506"/>
                  </a:lnTo>
                  <a:lnTo>
                    <a:pt x="1233" y="497"/>
                  </a:lnTo>
                  <a:lnTo>
                    <a:pt x="1223" y="487"/>
                  </a:lnTo>
                  <a:lnTo>
                    <a:pt x="1214" y="478"/>
                  </a:lnTo>
                  <a:lnTo>
                    <a:pt x="1207" y="471"/>
                  </a:lnTo>
                  <a:lnTo>
                    <a:pt x="1200" y="465"/>
                  </a:lnTo>
                  <a:lnTo>
                    <a:pt x="1193" y="460"/>
                  </a:lnTo>
                  <a:lnTo>
                    <a:pt x="1188" y="456"/>
                  </a:lnTo>
                  <a:lnTo>
                    <a:pt x="1184" y="453"/>
                  </a:lnTo>
                  <a:lnTo>
                    <a:pt x="1180" y="451"/>
                  </a:lnTo>
                  <a:lnTo>
                    <a:pt x="1176" y="441"/>
                  </a:lnTo>
                  <a:lnTo>
                    <a:pt x="1170" y="430"/>
                  </a:lnTo>
                  <a:lnTo>
                    <a:pt x="1164" y="418"/>
                  </a:lnTo>
                  <a:lnTo>
                    <a:pt x="1156" y="403"/>
                  </a:lnTo>
                  <a:lnTo>
                    <a:pt x="1147" y="389"/>
                  </a:lnTo>
                  <a:lnTo>
                    <a:pt x="1136" y="373"/>
                  </a:lnTo>
                  <a:lnTo>
                    <a:pt x="1125" y="358"/>
                  </a:lnTo>
                  <a:lnTo>
                    <a:pt x="1112" y="343"/>
                  </a:lnTo>
                  <a:lnTo>
                    <a:pt x="1097" y="328"/>
                  </a:lnTo>
                  <a:lnTo>
                    <a:pt x="1081" y="313"/>
                  </a:lnTo>
                  <a:lnTo>
                    <a:pt x="1064" y="299"/>
                  </a:lnTo>
                  <a:lnTo>
                    <a:pt x="1045" y="287"/>
                  </a:lnTo>
                  <a:lnTo>
                    <a:pt x="1024" y="276"/>
                  </a:lnTo>
                  <a:lnTo>
                    <a:pt x="1003" y="267"/>
                  </a:lnTo>
                  <a:lnTo>
                    <a:pt x="980" y="261"/>
                  </a:lnTo>
                  <a:lnTo>
                    <a:pt x="955" y="256"/>
                  </a:lnTo>
                  <a:lnTo>
                    <a:pt x="931" y="255"/>
                  </a:lnTo>
                  <a:lnTo>
                    <a:pt x="907" y="256"/>
                  </a:lnTo>
                  <a:lnTo>
                    <a:pt x="883" y="261"/>
                  </a:lnTo>
                  <a:lnTo>
                    <a:pt x="859" y="267"/>
                  </a:lnTo>
                  <a:lnTo>
                    <a:pt x="836" y="276"/>
                  </a:lnTo>
                  <a:lnTo>
                    <a:pt x="813" y="287"/>
                  </a:lnTo>
                  <a:lnTo>
                    <a:pt x="791" y="299"/>
                  </a:lnTo>
                  <a:lnTo>
                    <a:pt x="770" y="313"/>
                  </a:lnTo>
                  <a:lnTo>
                    <a:pt x="749" y="327"/>
                  </a:lnTo>
                  <a:lnTo>
                    <a:pt x="729" y="341"/>
                  </a:lnTo>
                  <a:lnTo>
                    <a:pt x="710" y="357"/>
                  </a:lnTo>
                  <a:lnTo>
                    <a:pt x="692" y="371"/>
                  </a:lnTo>
                  <a:lnTo>
                    <a:pt x="676" y="387"/>
                  </a:lnTo>
                  <a:lnTo>
                    <a:pt x="662" y="400"/>
                  </a:lnTo>
                  <a:lnTo>
                    <a:pt x="648" y="413"/>
                  </a:lnTo>
                  <a:lnTo>
                    <a:pt x="637" y="425"/>
                  </a:lnTo>
                  <a:lnTo>
                    <a:pt x="632" y="411"/>
                  </a:lnTo>
                  <a:lnTo>
                    <a:pt x="623" y="392"/>
                  </a:lnTo>
                  <a:lnTo>
                    <a:pt x="612" y="367"/>
                  </a:lnTo>
                  <a:lnTo>
                    <a:pt x="598" y="339"/>
                  </a:lnTo>
                  <a:lnTo>
                    <a:pt x="583" y="307"/>
                  </a:lnTo>
                  <a:lnTo>
                    <a:pt x="564" y="274"/>
                  </a:lnTo>
                  <a:lnTo>
                    <a:pt x="543" y="240"/>
                  </a:lnTo>
                  <a:lnTo>
                    <a:pt x="521" y="204"/>
                  </a:lnTo>
                  <a:lnTo>
                    <a:pt x="521" y="188"/>
                  </a:lnTo>
                  <a:lnTo>
                    <a:pt x="520" y="167"/>
                  </a:lnTo>
                  <a:lnTo>
                    <a:pt x="517" y="144"/>
                  </a:lnTo>
                  <a:lnTo>
                    <a:pt x="512" y="118"/>
                  </a:lnTo>
                  <a:lnTo>
                    <a:pt x="504" y="93"/>
                  </a:lnTo>
                  <a:lnTo>
                    <a:pt x="493" y="70"/>
                  </a:lnTo>
                  <a:lnTo>
                    <a:pt x="478" y="48"/>
                  </a:lnTo>
                  <a:lnTo>
                    <a:pt x="459" y="29"/>
                  </a:lnTo>
                  <a:lnTo>
                    <a:pt x="433" y="12"/>
                  </a:lnTo>
                  <a:lnTo>
                    <a:pt x="407" y="4"/>
                  </a:lnTo>
                  <a:lnTo>
                    <a:pt x="384" y="2"/>
                  </a:lnTo>
                  <a:lnTo>
                    <a:pt x="364" y="4"/>
                  </a:lnTo>
                  <a:lnTo>
                    <a:pt x="347" y="10"/>
                  </a:lnTo>
                  <a:lnTo>
                    <a:pt x="335" y="15"/>
                  </a:lnTo>
                  <a:lnTo>
                    <a:pt x="326" y="20"/>
                  </a:lnTo>
                  <a:lnTo>
                    <a:pt x="324" y="22"/>
                  </a:lnTo>
                  <a:lnTo>
                    <a:pt x="330" y="0"/>
                  </a:lnTo>
                  <a:lnTo>
                    <a:pt x="329" y="0"/>
                  </a:lnTo>
                  <a:lnTo>
                    <a:pt x="325" y="1"/>
                  </a:lnTo>
                  <a:lnTo>
                    <a:pt x="320" y="2"/>
                  </a:lnTo>
                  <a:lnTo>
                    <a:pt x="314" y="4"/>
                  </a:lnTo>
                  <a:lnTo>
                    <a:pt x="308" y="7"/>
                  </a:lnTo>
                  <a:lnTo>
                    <a:pt x="301" y="9"/>
                  </a:lnTo>
                  <a:lnTo>
                    <a:pt x="295" y="11"/>
                  </a:lnTo>
                  <a:lnTo>
                    <a:pt x="291" y="13"/>
                  </a:lnTo>
                  <a:lnTo>
                    <a:pt x="286" y="17"/>
                  </a:lnTo>
                  <a:lnTo>
                    <a:pt x="283" y="19"/>
                  </a:lnTo>
                  <a:lnTo>
                    <a:pt x="282" y="20"/>
                  </a:lnTo>
                  <a:lnTo>
                    <a:pt x="282" y="20"/>
                  </a:lnTo>
                  <a:lnTo>
                    <a:pt x="280" y="19"/>
                  </a:lnTo>
                  <a:lnTo>
                    <a:pt x="273" y="15"/>
                  </a:lnTo>
                  <a:lnTo>
                    <a:pt x="263" y="11"/>
                  </a:lnTo>
                  <a:lnTo>
                    <a:pt x="250" y="8"/>
                  </a:lnTo>
                  <a:lnTo>
                    <a:pt x="236" y="4"/>
                  </a:lnTo>
                  <a:lnTo>
                    <a:pt x="218" y="3"/>
                  </a:lnTo>
                  <a:lnTo>
                    <a:pt x="200" y="6"/>
                  </a:lnTo>
                  <a:lnTo>
                    <a:pt x="182" y="11"/>
                  </a:lnTo>
                  <a:lnTo>
                    <a:pt x="165" y="21"/>
                  </a:lnTo>
                  <a:lnTo>
                    <a:pt x="153" y="35"/>
                  </a:lnTo>
                  <a:lnTo>
                    <a:pt x="144" y="52"/>
                  </a:lnTo>
                  <a:lnTo>
                    <a:pt x="137" y="71"/>
                  </a:lnTo>
                  <a:lnTo>
                    <a:pt x="133" y="89"/>
                  </a:lnTo>
                  <a:lnTo>
                    <a:pt x="127" y="108"/>
                  </a:lnTo>
                  <a:lnTo>
                    <a:pt x="121" y="125"/>
                  </a:lnTo>
                  <a:lnTo>
                    <a:pt x="113" y="139"/>
                  </a:lnTo>
                  <a:lnTo>
                    <a:pt x="102" y="150"/>
                  </a:lnTo>
                  <a:lnTo>
                    <a:pt x="89" y="157"/>
                  </a:lnTo>
                  <a:lnTo>
                    <a:pt x="74" y="162"/>
                  </a:lnTo>
                  <a:lnTo>
                    <a:pt x="60" y="165"/>
                  </a:lnTo>
                  <a:lnTo>
                    <a:pt x="48" y="166"/>
                  </a:lnTo>
                  <a:lnTo>
                    <a:pt x="37" y="166"/>
                  </a:lnTo>
                  <a:lnTo>
                    <a:pt x="29" y="166"/>
                  </a:lnTo>
                  <a:lnTo>
                    <a:pt x="27" y="166"/>
                  </a:lnTo>
                  <a:lnTo>
                    <a:pt x="28" y="167"/>
                  </a:lnTo>
                  <a:lnTo>
                    <a:pt x="31" y="169"/>
                  </a:lnTo>
                  <a:lnTo>
                    <a:pt x="36" y="172"/>
                  </a:lnTo>
                  <a:lnTo>
                    <a:pt x="41" y="177"/>
                  </a:lnTo>
                  <a:lnTo>
                    <a:pt x="48" y="180"/>
                  </a:lnTo>
                  <a:lnTo>
                    <a:pt x="55" y="183"/>
                  </a:lnTo>
                  <a:lnTo>
                    <a:pt x="63" y="187"/>
                  </a:lnTo>
                  <a:lnTo>
                    <a:pt x="72" y="188"/>
                  </a:lnTo>
                  <a:lnTo>
                    <a:pt x="85" y="188"/>
                  </a:lnTo>
                  <a:lnTo>
                    <a:pt x="93" y="188"/>
                  </a:lnTo>
                  <a:lnTo>
                    <a:pt x="96" y="187"/>
                  </a:lnTo>
                  <a:lnTo>
                    <a:pt x="97" y="187"/>
                  </a:lnTo>
                  <a:lnTo>
                    <a:pt x="97" y="188"/>
                  </a:lnTo>
                  <a:lnTo>
                    <a:pt x="96" y="191"/>
                  </a:lnTo>
                  <a:lnTo>
                    <a:pt x="95" y="194"/>
                  </a:lnTo>
                  <a:lnTo>
                    <a:pt x="93" y="200"/>
                  </a:lnTo>
                  <a:lnTo>
                    <a:pt x="89" y="206"/>
                  </a:lnTo>
                  <a:lnTo>
                    <a:pt x="82" y="210"/>
                  </a:lnTo>
                  <a:lnTo>
                    <a:pt x="73" y="214"/>
                  </a:lnTo>
                  <a:lnTo>
                    <a:pt x="61" y="218"/>
                  </a:lnTo>
                  <a:lnTo>
                    <a:pt x="48" y="220"/>
                  </a:lnTo>
                  <a:lnTo>
                    <a:pt x="36" y="221"/>
                  </a:lnTo>
                  <a:lnTo>
                    <a:pt x="26" y="222"/>
                  </a:lnTo>
                  <a:lnTo>
                    <a:pt x="17" y="222"/>
                  </a:lnTo>
                  <a:lnTo>
                    <a:pt x="10" y="222"/>
                  </a:lnTo>
                  <a:lnTo>
                    <a:pt x="5" y="222"/>
                  </a:lnTo>
                  <a:lnTo>
                    <a:pt x="1" y="221"/>
                  </a:lnTo>
                  <a:lnTo>
                    <a:pt x="0" y="221"/>
                  </a:lnTo>
                  <a:lnTo>
                    <a:pt x="1" y="222"/>
                  </a:lnTo>
                  <a:lnTo>
                    <a:pt x="5" y="227"/>
                  </a:lnTo>
                  <a:lnTo>
                    <a:pt x="9" y="232"/>
                  </a:lnTo>
                  <a:lnTo>
                    <a:pt x="16" y="239"/>
                  </a:lnTo>
                  <a:lnTo>
                    <a:pt x="23" y="245"/>
                  </a:lnTo>
                  <a:lnTo>
                    <a:pt x="33" y="251"/>
                  </a:lnTo>
                  <a:lnTo>
                    <a:pt x="46" y="255"/>
                  </a:lnTo>
                  <a:lnTo>
                    <a:pt x="59" y="257"/>
                  </a:lnTo>
                  <a:lnTo>
                    <a:pt x="65" y="257"/>
                  </a:lnTo>
                  <a:lnTo>
                    <a:pt x="72" y="257"/>
                  </a:lnTo>
                  <a:lnTo>
                    <a:pt x="79" y="257"/>
                  </a:lnTo>
                  <a:lnTo>
                    <a:pt x="84" y="255"/>
                  </a:lnTo>
                  <a:lnTo>
                    <a:pt x="90" y="254"/>
                  </a:lnTo>
                  <a:lnTo>
                    <a:pt x="95" y="252"/>
                  </a:lnTo>
                  <a:lnTo>
                    <a:pt x="100" y="250"/>
                  </a:lnTo>
                  <a:lnTo>
                    <a:pt x="104" y="247"/>
                  </a:lnTo>
                  <a:lnTo>
                    <a:pt x="92" y="294"/>
                  </a:lnTo>
                  <a:lnTo>
                    <a:pt x="83" y="340"/>
                  </a:lnTo>
                  <a:lnTo>
                    <a:pt x="76" y="386"/>
                  </a:lnTo>
                  <a:lnTo>
                    <a:pt x="72" y="429"/>
                  </a:lnTo>
                  <a:lnTo>
                    <a:pt x="71" y="468"/>
                  </a:lnTo>
                  <a:lnTo>
                    <a:pt x="73" y="502"/>
                  </a:lnTo>
                  <a:lnTo>
                    <a:pt x="79" y="528"/>
                  </a:lnTo>
                  <a:lnTo>
                    <a:pt x="88" y="547"/>
                  </a:lnTo>
                  <a:lnTo>
                    <a:pt x="94" y="554"/>
                  </a:lnTo>
                  <a:lnTo>
                    <a:pt x="101" y="557"/>
                  </a:lnTo>
                  <a:lnTo>
                    <a:pt x="109" y="559"/>
                  </a:lnTo>
                  <a:lnTo>
                    <a:pt x="116" y="558"/>
                  </a:lnTo>
                  <a:lnTo>
                    <a:pt x="134" y="552"/>
                  </a:lnTo>
                  <a:lnTo>
                    <a:pt x="149" y="546"/>
                  </a:lnTo>
                  <a:lnTo>
                    <a:pt x="165" y="538"/>
                  </a:lnTo>
                  <a:lnTo>
                    <a:pt x="178" y="530"/>
                  </a:lnTo>
                  <a:lnTo>
                    <a:pt x="189" y="523"/>
                  </a:lnTo>
                  <a:lnTo>
                    <a:pt x="199" y="514"/>
                  </a:lnTo>
                  <a:lnTo>
                    <a:pt x="208" y="506"/>
                  </a:lnTo>
                  <a:lnTo>
                    <a:pt x="216" y="499"/>
                  </a:lnTo>
                  <a:lnTo>
                    <a:pt x="334" y="728"/>
                  </a:lnTo>
                  <a:lnTo>
                    <a:pt x="339" y="758"/>
                  </a:lnTo>
                  <a:lnTo>
                    <a:pt x="346" y="807"/>
                  </a:lnTo>
                  <a:lnTo>
                    <a:pt x="360" y="868"/>
                  </a:lnTo>
                  <a:lnTo>
                    <a:pt x="375" y="937"/>
                  </a:lnTo>
                  <a:lnTo>
                    <a:pt x="395" y="1004"/>
                  </a:lnTo>
                  <a:lnTo>
                    <a:pt x="419" y="1066"/>
                  </a:lnTo>
                  <a:lnTo>
                    <a:pt x="448" y="1114"/>
                  </a:lnTo>
                  <a:lnTo>
                    <a:pt x="480" y="1142"/>
                  </a:lnTo>
                  <a:lnTo>
                    <a:pt x="511" y="1152"/>
                  </a:lnTo>
                  <a:lnTo>
                    <a:pt x="540" y="1156"/>
                  </a:lnTo>
                  <a:lnTo>
                    <a:pt x="565" y="1152"/>
                  </a:lnTo>
                  <a:lnTo>
                    <a:pt x="589" y="1145"/>
                  </a:lnTo>
                  <a:lnTo>
                    <a:pt x="608" y="1135"/>
                  </a:lnTo>
                  <a:lnTo>
                    <a:pt x="624" y="1124"/>
                  </a:lnTo>
                  <a:lnTo>
                    <a:pt x="636" y="1113"/>
                  </a:lnTo>
                  <a:lnTo>
                    <a:pt x="645" y="1105"/>
                  </a:lnTo>
                  <a:lnTo>
                    <a:pt x="649" y="1106"/>
                  </a:lnTo>
                  <a:lnTo>
                    <a:pt x="655" y="1106"/>
                  </a:lnTo>
                  <a:lnTo>
                    <a:pt x="659" y="1107"/>
                  </a:lnTo>
                  <a:lnTo>
                    <a:pt x="664" y="1107"/>
                  </a:lnTo>
                  <a:lnTo>
                    <a:pt x="666" y="1110"/>
                  </a:lnTo>
                  <a:lnTo>
                    <a:pt x="668" y="1114"/>
                  </a:lnTo>
                  <a:lnTo>
                    <a:pt x="673" y="1118"/>
                  </a:lnTo>
                  <a:lnTo>
                    <a:pt x="677" y="1123"/>
                  </a:lnTo>
                  <a:lnTo>
                    <a:pt x="681" y="1127"/>
                  </a:lnTo>
                  <a:lnTo>
                    <a:pt x="688" y="1132"/>
                  </a:lnTo>
                  <a:lnTo>
                    <a:pt x="695" y="1138"/>
                  </a:lnTo>
                  <a:lnTo>
                    <a:pt x="702" y="1144"/>
                  </a:lnTo>
                  <a:lnTo>
                    <a:pt x="698" y="1172"/>
                  </a:lnTo>
                  <a:lnTo>
                    <a:pt x="696" y="1205"/>
                  </a:lnTo>
                  <a:lnTo>
                    <a:pt x="695" y="1239"/>
                  </a:lnTo>
                  <a:lnTo>
                    <a:pt x="699" y="1267"/>
                  </a:lnTo>
                  <a:lnTo>
                    <a:pt x="706" y="1297"/>
                  </a:lnTo>
                  <a:lnTo>
                    <a:pt x="710" y="1313"/>
                  </a:lnTo>
                  <a:lnTo>
                    <a:pt x="711" y="1318"/>
                  </a:lnTo>
                  <a:lnTo>
                    <a:pt x="711" y="1319"/>
                  </a:lnTo>
                  <a:lnTo>
                    <a:pt x="726" y="1319"/>
                  </a:lnTo>
                  <a:lnTo>
                    <a:pt x="727" y="1329"/>
                  </a:lnTo>
                  <a:lnTo>
                    <a:pt x="726" y="1330"/>
                  </a:lnTo>
                  <a:lnTo>
                    <a:pt x="721" y="1332"/>
                  </a:lnTo>
                  <a:lnTo>
                    <a:pt x="716" y="1335"/>
                  </a:lnTo>
                  <a:lnTo>
                    <a:pt x="708" y="1338"/>
                  </a:lnTo>
                  <a:lnTo>
                    <a:pt x="700" y="1340"/>
                  </a:lnTo>
                  <a:lnTo>
                    <a:pt x="691" y="1341"/>
                  </a:lnTo>
                  <a:lnTo>
                    <a:pt x="681" y="1342"/>
                  </a:lnTo>
                  <a:lnTo>
                    <a:pt x="673" y="1340"/>
                  </a:lnTo>
                  <a:lnTo>
                    <a:pt x="664" y="1336"/>
                  </a:lnTo>
                  <a:lnTo>
                    <a:pt x="655" y="1331"/>
                  </a:lnTo>
                  <a:lnTo>
                    <a:pt x="647" y="1326"/>
                  </a:lnTo>
                  <a:lnTo>
                    <a:pt x="639" y="1323"/>
                  </a:lnTo>
                  <a:lnTo>
                    <a:pt x="633" y="1319"/>
                  </a:lnTo>
                  <a:lnTo>
                    <a:pt x="627" y="1320"/>
                  </a:lnTo>
                  <a:lnTo>
                    <a:pt x="623" y="1324"/>
                  </a:lnTo>
                  <a:lnTo>
                    <a:pt x="619" y="1331"/>
                  </a:lnTo>
                  <a:lnTo>
                    <a:pt x="617" y="1341"/>
                  </a:lnTo>
                  <a:lnTo>
                    <a:pt x="618" y="1350"/>
                  </a:lnTo>
                  <a:lnTo>
                    <a:pt x="621" y="1358"/>
                  </a:lnTo>
                  <a:lnTo>
                    <a:pt x="626" y="1365"/>
                  </a:lnTo>
                  <a:lnTo>
                    <a:pt x="634" y="1370"/>
                  </a:lnTo>
                  <a:lnTo>
                    <a:pt x="644" y="1373"/>
                  </a:lnTo>
                  <a:lnTo>
                    <a:pt x="657" y="1376"/>
                  </a:lnTo>
                  <a:lnTo>
                    <a:pt x="673" y="1376"/>
                  </a:lnTo>
                  <a:lnTo>
                    <a:pt x="688" y="1374"/>
                  </a:lnTo>
                  <a:lnTo>
                    <a:pt x="701" y="1371"/>
                  </a:lnTo>
                  <a:lnTo>
                    <a:pt x="714" y="1368"/>
                  </a:lnTo>
                  <a:lnTo>
                    <a:pt x="723" y="1365"/>
                  </a:lnTo>
                  <a:lnTo>
                    <a:pt x="731" y="1360"/>
                  </a:lnTo>
                  <a:lnTo>
                    <a:pt x="738" y="1357"/>
                  </a:lnTo>
                  <a:lnTo>
                    <a:pt x="741" y="1355"/>
                  </a:lnTo>
                  <a:lnTo>
                    <a:pt x="742" y="1353"/>
                  </a:lnTo>
                  <a:lnTo>
                    <a:pt x="749" y="1371"/>
                  </a:lnTo>
                  <a:lnTo>
                    <a:pt x="782" y="1371"/>
                  </a:lnTo>
                  <a:lnTo>
                    <a:pt x="784" y="1369"/>
                  </a:lnTo>
                  <a:lnTo>
                    <a:pt x="786" y="1362"/>
                  </a:lnTo>
                  <a:lnTo>
                    <a:pt x="785" y="1352"/>
                  </a:lnTo>
                  <a:lnTo>
                    <a:pt x="778" y="1340"/>
                  </a:lnTo>
                  <a:lnTo>
                    <a:pt x="767" y="1330"/>
                  </a:lnTo>
                  <a:lnTo>
                    <a:pt x="758" y="1326"/>
                  </a:lnTo>
                  <a:lnTo>
                    <a:pt x="753" y="1325"/>
                  </a:lnTo>
                  <a:lnTo>
                    <a:pt x="751" y="1325"/>
                  </a:lnTo>
                  <a:lnTo>
                    <a:pt x="752" y="1318"/>
                  </a:lnTo>
                  <a:lnTo>
                    <a:pt x="774" y="1317"/>
                  </a:lnTo>
                  <a:lnTo>
                    <a:pt x="770" y="1307"/>
                  </a:lnTo>
                  <a:lnTo>
                    <a:pt x="760" y="1283"/>
                  </a:lnTo>
                  <a:lnTo>
                    <a:pt x="750" y="1250"/>
                  </a:lnTo>
                  <a:lnTo>
                    <a:pt x="746" y="1214"/>
                  </a:lnTo>
                  <a:lnTo>
                    <a:pt x="746" y="1200"/>
                  </a:lnTo>
                  <a:lnTo>
                    <a:pt x="747" y="1187"/>
                  </a:lnTo>
                  <a:lnTo>
                    <a:pt x="749" y="1176"/>
                  </a:lnTo>
                  <a:lnTo>
                    <a:pt x="750" y="1166"/>
                  </a:lnTo>
                  <a:lnTo>
                    <a:pt x="758" y="1168"/>
                  </a:lnTo>
                  <a:lnTo>
                    <a:pt x="767" y="1171"/>
                  </a:lnTo>
                  <a:lnTo>
                    <a:pt x="774" y="1173"/>
                  </a:lnTo>
                  <a:lnTo>
                    <a:pt x="784" y="1174"/>
                  </a:lnTo>
                  <a:lnTo>
                    <a:pt x="793" y="1177"/>
                  </a:lnTo>
                  <a:lnTo>
                    <a:pt x="803" y="1178"/>
                  </a:lnTo>
                  <a:lnTo>
                    <a:pt x="814" y="1179"/>
                  </a:lnTo>
                  <a:lnTo>
                    <a:pt x="824" y="1180"/>
                  </a:lnTo>
                  <a:lnTo>
                    <a:pt x="835" y="1181"/>
                  </a:lnTo>
                  <a:lnTo>
                    <a:pt x="847" y="1181"/>
                  </a:lnTo>
                  <a:lnTo>
                    <a:pt x="859" y="1181"/>
                  </a:lnTo>
                  <a:lnTo>
                    <a:pt x="872" y="1180"/>
                  </a:lnTo>
                  <a:lnTo>
                    <a:pt x="885" y="1179"/>
                  </a:lnTo>
                  <a:lnTo>
                    <a:pt x="898" y="1178"/>
                  </a:lnTo>
                  <a:lnTo>
                    <a:pt x="913" y="1177"/>
                  </a:lnTo>
                  <a:lnTo>
                    <a:pt x="927" y="1174"/>
                  </a:lnTo>
                  <a:lnTo>
                    <a:pt x="929" y="1173"/>
                  </a:lnTo>
                  <a:lnTo>
                    <a:pt x="932" y="1173"/>
                  </a:lnTo>
                  <a:lnTo>
                    <a:pt x="936" y="1173"/>
                  </a:lnTo>
                  <a:lnTo>
                    <a:pt x="938" y="1172"/>
                  </a:lnTo>
                  <a:lnTo>
                    <a:pt x="936" y="1187"/>
                  </a:lnTo>
                  <a:lnTo>
                    <a:pt x="935" y="1203"/>
                  </a:lnTo>
                  <a:lnTo>
                    <a:pt x="932" y="1223"/>
                  </a:lnTo>
                  <a:lnTo>
                    <a:pt x="930" y="1245"/>
                  </a:lnTo>
                  <a:lnTo>
                    <a:pt x="928" y="1305"/>
                  </a:lnTo>
                  <a:lnTo>
                    <a:pt x="929" y="1351"/>
                  </a:lnTo>
                  <a:lnTo>
                    <a:pt x="932" y="1380"/>
                  </a:lnTo>
                  <a:lnTo>
                    <a:pt x="934" y="1391"/>
                  </a:lnTo>
                  <a:lnTo>
                    <a:pt x="949" y="1391"/>
                  </a:lnTo>
                  <a:lnTo>
                    <a:pt x="950" y="1405"/>
                  </a:lnTo>
                  <a:lnTo>
                    <a:pt x="949" y="1406"/>
                  </a:lnTo>
                  <a:lnTo>
                    <a:pt x="945" y="1409"/>
                  </a:lnTo>
                  <a:lnTo>
                    <a:pt x="939" y="1411"/>
                  </a:lnTo>
                  <a:lnTo>
                    <a:pt x="931" y="1413"/>
                  </a:lnTo>
                  <a:lnTo>
                    <a:pt x="923" y="1416"/>
                  </a:lnTo>
                  <a:lnTo>
                    <a:pt x="914" y="1418"/>
                  </a:lnTo>
                  <a:lnTo>
                    <a:pt x="904" y="1418"/>
                  </a:lnTo>
                  <a:lnTo>
                    <a:pt x="895" y="1415"/>
                  </a:lnTo>
                  <a:lnTo>
                    <a:pt x="886" y="1411"/>
                  </a:lnTo>
                  <a:lnTo>
                    <a:pt x="877" y="1406"/>
                  </a:lnTo>
                  <a:lnTo>
                    <a:pt x="869" y="1401"/>
                  </a:lnTo>
                  <a:lnTo>
                    <a:pt x="862" y="1398"/>
                  </a:lnTo>
                  <a:lnTo>
                    <a:pt x="855" y="1394"/>
                  </a:lnTo>
                  <a:lnTo>
                    <a:pt x="850" y="1395"/>
                  </a:lnTo>
                  <a:lnTo>
                    <a:pt x="845" y="1399"/>
                  </a:lnTo>
                  <a:lnTo>
                    <a:pt x="842" y="1406"/>
                  </a:lnTo>
                  <a:lnTo>
                    <a:pt x="841" y="1416"/>
                  </a:lnTo>
                  <a:lnTo>
                    <a:pt x="841" y="1425"/>
                  </a:lnTo>
                  <a:lnTo>
                    <a:pt x="844" y="1433"/>
                  </a:lnTo>
                  <a:lnTo>
                    <a:pt x="850" y="1441"/>
                  </a:lnTo>
                  <a:lnTo>
                    <a:pt x="857" y="1445"/>
                  </a:lnTo>
                  <a:lnTo>
                    <a:pt x="867" y="1450"/>
                  </a:lnTo>
                  <a:lnTo>
                    <a:pt x="879" y="1452"/>
                  </a:lnTo>
                  <a:lnTo>
                    <a:pt x="895" y="1452"/>
                  </a:lnTo>
                  <a:lnTo>
                    <a:pt x="911" y="1451"/>
                  </a:lnTo>
                  <a:lnTo>
                    <a:pt x="925" y="1447"/>
                  </a:lnTo>
                  <a:lnTo>
                    <a:pt x="937" y="1444"/>
                  </a:lnTo>
                  <a:lnTo>
                    <a:pt x="947" y="1440"/>
                  </a:lnTo>
                  <a:lnTo>
                    <a:pt x="956" y="1436"/>
                  </a:lnTo>
                  <a:lnTo>
                    <a:pt x="961" y="1433"/>
                  </a:lnTo>
                  <a:lnTo>
                    <a:pt x="965" y="1431"/>
                  </a:lnTo>
                  <a:lnTo>
                    <a:pt x="966" y="1430"/>
                  </a:lnTo>
                  <a:lnTo>
                    <a:pt x="973" y="1446"/>
                  </a:lnTo>
                  <a:lnTo>
                    <a:pt x="1005" y="1446"/>
                  </a:lnTo>
                  <a:lnTo>
                    <a:pt x="1008" y="1444"/>
                  </a:lnTo>
                  <a:lnTo>
                    <a:pt x="1011" y="1437"/>
                  </a:lnTo>
                  <a:lnTo>
                    <a:pt x="1010" y="1427"/>
                  </a:lnTo>
                  <a:lnTo>
                    <a:pt x="1002" y="1415"/>
                  </a:lnTo>
                  <a:lnTo>
                    <a:pt x="990" y="1405"/>
                  </a:lnTo>
                  <a:lnTo>
                    <a:pt x="982" y="1401"/>
                  </a:lnTo>
                  <a:lnTo>
                    <a:pt x="977" y="1400"/>
                  </a:lnTo>
                  <a:lnTo>
                    <a:pt x="975" y="1400"/>
                  </a:lnTo>
                  <a:lnTo>
                    <a:pt x="978" y="1391"/>
                  </a:lnTo>
                  <a:lnTo>
                    <a:pt x="1017" y="1390"/>
                  </a:lnTo>
                  <a:lnTo>
                    <a:pt x="1015" y="1388"/>
                  </a:lnTo>
                  <a:lnTo>
                    <a:pt x="1012" y="1381"/>
                  </a:lnTo>
                  <a:lnTo>
                    <a:pt x="1008" y="1371"/>
                  </a:lnTo>
                  <a:lnTo>
                    <a:pt x="1002" y="1358"/>
                  </a:lnTo>
                  <a:lnTo>
                    <a:pt x="996" y="1341"/>
                  </a:lnTo>
                  <a:lnTo>
                    <a:pt x="990" y="1323"/>
                  </a:lnTo>
                  <a:lnTo>
                    <a:pt x="984" y="1300"/>
                  </a:lnTo>
                  <a:lnTo>
                    <a:pt x="980" y="1276"/>
                  </a:lnTo>
                  <a:lnTo>
                    <a:pt x="980" y="1245"/>
                  </a:lnTo>
                  <a:lnTo>
                    <a:pt x="986" y="1211"/>
                  </a:lnTo>
                  <a:lnTo>
                    <a:pt x="994" y="1177"/>
                  </a:lnTo>
                  <a:lnTo>
                    <a:pt x="1005" y="1144"/>
                  </a:lnTo>
                  <a:lnTo>
                    <a:pt x="1041" y="1113"/>
                  </a:lnTo>
                  <a:lnTo>
                    <a:pt x="1067" y="1076"/>
                  </a:lnTo>
                  <a:lnTo>
                    <a:pt x="1086" y="1035"/>
                  </a:lnTo>
                  <a:lnTo>
                    <a:pt x="1101" y="993"/>
                  </a:lnTo>
                  <a:lnTo>
                    <a:pt x="1108" y="952"/>
                  </a:lnTo>
                  <a:lnTo>
                    <a:pt x="1113" y="915"/>
                  </a:lnTo>
                  <a:lnTo>
                    <a:pt x="1115" y="884"/>
                  </a:lnTo>
                  <a:lnTo>
                    <a:pt x="1115" y="861"/>
                  </a:lnTo>
                  <a:lnTo>
                    <a:pt x="1132" y="836"/>
                  </a:lnTo>
                  <a:lnTo>
                    <a:pt x="1146" y="814"/>
                  </a:lnTo>
                  <a:lnTo>
                    <a:pt x="1159" y="794"/>
                  </a:lnTo>
                  <a:lnTo>
                    <a:pt x="1170" y="777"/>
                  </a:lnTo>
                  <a:lnTo>
                    <a:pt x="1179" y="761"/>
                  </a:lnTo>
                  <a:lnTo>
                    <a:pt x="1186" y="749"/>
                  </a:lnTo>
                  <a:lnTo>
                    <a:pt x="1191" y="741"/>
                  </a:lnTo>
                  <a:lnTo>
                    <a:pt x="1193" y="737"/>
                  </a:lnTo>
                  <a:lnTo>
                    <a:pt x="1205" y="716"/>
                  </a:lnTo>
                  <a:lnTo>
                    <a:pt x="1181" y="716"/>
                  </a:lnTo>
                  <a:lnTo>
                    <a:pt x="1179" y="716"/>
                  </a:lnTo>
                  <a:lnTo>
                    <a:pt x="1174" y="715"/>
                  </a:lnTo>
                  <a:lnTo>
                    <a:pt x="1165" y="714"/>
                  </a:lnTo>
                  <a:lnTo>
                    <a:pt x="1153" y="710"/>
                  </a:lnTo>
                  <a:lnTo>
                    <a:pt x="1136" y="706"/>
                  </a:lnTo>
                  <a:lnTo>
                    <a:pt x="1116" y="699"/>
                  </a:lnTo>
                  <a:lnTo>
                    <a:pt x="1094" y="689"/>
                  </a:lnTo>
                  <a:lnTo>
                    <a:pt x="1067" y="676"/>
                  </a:lnTo>
                  <a:lnTo>
                    <a:pt x="1054" y="668"/>
                  </a:lnTo>
                  <a:lnTo>
                    <a:pt x="1041" y="660"/>
                  </a:lnTo>
                  <a:lnTo>
                    <a:pt x="1026" y="650"/>
                  </a:lnTo>
                  <a:lnTo>
                    <a:pt x="1012" y="639"/>
                  </a:lnTo>
                  <a:lnTo>
                    <a:pt x="997" y="626"/>
                  </a:lnTo>
                  <a:lnTo>
                    <a:pt x="982" y="613"/>
                  </a:lnTo>
                  <a:lnTo>
                    <a:pt x="968" y="600"/>
                  </a:lnTo>
                  <a:lnTo>
                    <a:pt x="953" y="587"/>
                  </a:lnTo>
                  <a:lnTo>
                    <a:pt x="939" y="573"/>
                  </a:lnTo>
                  <a:lnTo>
                    <a:pt x="926" y="561"/>
                  </a:lnTo>
                  <a:lnTo>
                    <a:pt x="914" y="549"/>
                  </a:lnTo>
                  <a:lnTo>
                    <a:pt x="903" y="538"/>
                  </a:lnTo>
                  <a:lnTo>
                    <a:pt x="893" y="528"/>
                  </a:lnTo>
                  <a:lnTo>
                    <a:pt x="885" y="519"/>
                  </a:lnTo>
                  <a:lnTo>
                    <a:pt x="878" y="512"/>
                  </a:lnTo>
                  <a:lnTo>
                    <a:pt x="873" y="506"/>
                  </a:lnTo>
                  <a:lnTo>
                    <a:pt x="879" y="494"/>
                  </a:lnTo>
                  <a:lnTo>
                    <a:pt x="887" y="482"/>
                  </a:lnTo>
                  <a:lnTo>
                    <a:pt x="895" y="471"/>
                  </a:lnTo>
                  <a:lnTo>
                    <a:pt x="903" y="460"/>
                  </a:lnTo>
                  <a:lnTo>
                    <a:pt x="911" y="451"/>
                  </a:lnTo>
                  <a:lnTo>
                    <a:pt x="920" y="443"/>
                  </a:lnTo>
                  <a:lnTo>
                    <a:pt x="929" y="438"/>
                  </a:lnTo>
                  <a:lnTo>
                    <a:pt x="939" y="433"/>
                  </a:lnTo>
                  <a:lnTo>
                    <a:pt x="950" y="431"/>
                  </a:lnTo>
                  <a:lnTo>
                    <a:pt x="961" y="430"/>
                  </a:lnTo>
                  <a:lnTo>
                    <a:pt x="973" y="430"/>
                  </a:lnTo>
                  <a:lnTo>
                    <a:pt x="987" y="433"/>
                  </a:lnTo>
                  <a:lnTo>
                    <a:pt x="999" y="436"/>
                  </a:lnTo>
                  <a:lnTo>
                    <a:pt x="1012" y="441"/>
                  </a:lnTo>
                  <a:lnTo>
                    <a:pt x="1025" y="446"/>
                  </a:lnTo>
                  <a:lnTo>
                    <a:pt x="1039" y="453"/>
                  </a:lnTo>
                  <a:lnTo>
                    <a:pt x="1051" y="461"/>
                  </a:lnTo>
                  <a:lnTo>
                    <a:pt x="1063" y="467"/>
                  </a:lnTo>
                  <a:lnTo>
                    <a:pt x="1074" y="475"/>
                  </a:lnTo>
                  <a:lnTo>
                    <a:pt x="1085" y="483"/>
                  </a:lnTo>
                  <a:lnTo>
                    <a:pt x="1096" y="491"/>
                  </a:lnTo>
                  <a:lnTo>
                    <a:pt x="1105" y="498"/>
                  </a:lnTo>
                  <a:lnTo>
                    <a:pt x="1114" y="505"/>
                  </a:lnTo>
                  <a:lnTo>
                    <a:pt x="1120" y="510"/>
                  </a:lnTo>
                  <a:lnTo>
                    <a:pt x="1123" y="519"/>
                  </a:lnTo>
                  <a:lnTo>
                    <a:pt x="1128" y="533"/>
                  </a:lnTo>
                  <a:lnTo>
                    <a:pt x="1135" y="548"/>
                  </a:lnTo>
                  <a:lnTo>
                    <a:pt x="1144" y="566"/>
                  </a:lnTo>
                  <a:lnTo>
                    <a:pt x="1155" y="583"/>
                  </a:lnTo>
                  <a:lnTo>
                    <a:pt x="1169" y="601"/>
                  </a:lnTo>
                  <a:lnTo>
                    <a:pt x="1186" y="618"/>
                  </a:lnTo>
                  <a:lnTo>
                    <a:pt x="1206" y="632"/>
                  </a:lnTo>
                  <a:lnTo>
                    <a:pt x="1223" y="641"/>
                  </a:lnTo>
                  <a:lnTo>
                    <a:pt x="1239" y="645"/>
                  </a:lnTo>
                  <a:lnTo>
                    <a:pt x="1254" y="646"/>
                  </a:lnTo>
                  <a:lnTo>
                    <a:pt x="1269" y="645"/>
                  </a:lnTo>
                  <a:lnTo>
                    <a:pt x="1281" y="643"/>
                  </a:lnTo>
                  <a:lnTo>
                    <a:pt x="1292" y="638"/>
                  </a:lnTo>
                  <a:lnTo>
                    <a:pt x="1302" y="632"/>
                  </a:lnTo>
                  <a:lnTo>
                    <a:pt x="1310" y="625"/>
                  </a:lnTo>
                  <a:lnTo>
                    <a:pt x="1314" y="626"/>
                  </a:lnTo>
                  <a:lnTo>
                    <a:pt x="1317" y="628"/>
                  </a:lnTo>
                  <a:lnTo>
                    <a:pt x="1323" y="629"/>
                  </a:lnTo>
                  <a:lnTo>
                    <a:pt x="1327" y="629"/>
                  </a:lnTo>
                  <a:lnTo>
                    <a:pt x="1332" y="630"/>
                  </a:lnTo>
                  <a:lnTo>
                    <a:pt x="1337" y="629"/>
                  </a:lnTo>
                  <a:lnTo>
                    <a:pt x="1342" y="629"/>
                  </a:lnTo>
                  <a:lnTo>
                    <a:pt x="1347" y="626"/>
                  </a:lnTo>
                  <a:lnTo>
                    <a:pt x="1354" y="623"/>
                  </a:lnTo>
                  <a:lnTo>
                    <a:pt x="1358" y="619"/>
                  </a:lnTo>
                  <a:lnTo>
                    <a:pt x="1363" y="614"/>
                  </a:lnTo>
                  <a:lnTo>
                    <a:pt x="1366" y="609"/>
                  </a:lnTo>
                  <a:lnTo>
                    <a:pt x="1370" y="584"/>
                  </a:lnTo>
                  <a:lnTo>
                    <a:pt x="1368" y="560"/>
                  </a:lnTo>
                  <a:lnTo>
                    <a:pt x="1363" y="539"/>
                  </a:lnTo>
                  <a:lnTo>
                    <a:pt x="1359" y="5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111" y="3080"/>
              <a:ext cx="89" cy="107"/>
            </a:xfrm>
            <a:custGeom>
              <a:avLst/>
              <a:gdLst/>
              <a:ahLst/>
              <a:cxnLst>
                <a:cxn ang="0">
                  <a:pos x="128" y="278"/>
                </a:cxn>
                <a:cxn ang="0">
                  <a:pos x="102" y="253"/>
                </a:cxn>
                <a:cxn ang="0">
                  <a:pos x="80" y="220"/>
                </a:cxn>
                <a:cxn ang="0">
                  <a:pos x="60" y="182"/>
                </a:cxn>
                <a:cxn ang="0">
                  <a:pos x="43" y="141"/>
                </a:cxn>
                <a:cxn ang="0">
                  <a:pos x="28" y="100"/>
                </a:cxn>
                <a:cxn ang="0">
                  <a:pos x="16" y="62"/>
                </a:cxn>
                <a:cxn ang="0">
                  <a:pos x="6" y="28"/>
                </a:cxn>
                <a:cxn ang="0">
                  <a:pos x="0" y="0"/>
                </a:cxn>
                <a:cxn ang="0">
                  <a:pos x="37" y="36"/>
                </a:cxn>
                <a:cxn ang="0">
                  <a:pos x="50" y="10"/>
                </a:cxn>
                <a:cxn ang="0">
                  <a:pos x="56" y="23"/>
                </a:cxn>
                <a:cxn ang="0">
                  <a:pos x="63" y="40"/>
                </a:cxn>
                <a:cxn ang="0">
                  <a:pos x="70" y="56"/>
                </a:cxn>
                <a:cxn ang="0">
                  <a:pos x="79" y="76"/>
                </a:cxn>
                <a:cxn ang="0">
                  <a:pos x="89" y="96"/>
                </a:cxn>
                <a:cxn ang="0">
                  <a:pos x="100" y="118"/>
                </a:cxn>
                <a:cxn ang="0">
                  <a:pos x="112" y="140"/>
                </a:cxn>
                <a:cxn ang="0">
                  <a:pos x="126" y="162"/>
                </a:cxn>
                <a:cxn ang="0">
                  <a:pos x="140" y="184"/>
                </a:cxn>
                <a:cxn ang="0">
                  <a:pos x="155" y="207"/>
                </a:cxn>
                <a:cxn ang="0">
                  <a:pos x="172" y="229"/>
                </a:cxn>
                <a:cxn ang="0">
                  <a:pos x="189" y="250"/>
                </a:cxn>
                <a:cxn ang="0">
                  <a:pos x="207" y="270"/>
                </a:cxn>
                <a:cxn ang="0">
                  <a:pos x="226" y="288"/>
                </a:cxn>
                <a:cxn ang="0">
                  <a:pos x="246" y="305"/>
                </a:cxn>
                <a:cxn ang="0">
                  <a:pos x="267" y="320"/>
                </a:cxn>
                <a:cxn ang="0">
                  <a:pos x="254" y="321"/>
                </a:cxn>
                <a:cxn ang="0">
                  <a:pos x="240" y="321"/>
                </a:cxn>
                <a:cxn ang="0">
                  <a:pos x="223" y="319"/>
                </a:cxn>
                <a:cxn ang="0">
                  <a:pos x="206" y="316"/>
                </a:cxn>
                <a:cxn ang="0">
                  <a:pos x="188" y="312"/>
                </a:cxn>
                <a:cxn ang="0">
                  <a:pos x="168" y="303"/>
                </a:cxn>
                <a:cxn ang="0">
                  <a:pos x="148" y="293"/>
                </a:cxn>
                <a:cxn ang="0">
                  <a:pos x="128" y="278"/>
                </a:cxn>
              </a:cxnLst>
              <a:rect l="0" t="0" r="r" b="b"/>
              <a:pathLst>
                <a:path w="267" h="321">
                  <a:moveTo>
                    <a:pt x="128" y="278"/>
                  </a:moveTo>
                  <a:lnTo>
                    <a:pt x="102" y="253"/>
                  </a:lnTo>
                  <a:lnTo>
                    <a:pt x="80" y="220"/>
                  </a:lnTo>
                  <a:lnTo>
                    <a:pt x="60" y="182"/>
                  </a:lnTo>
                  <a:lnTo>
                    <a:pt x="43" y="141"/>
                  </a:lnTo>
                  <a:lnTo>
                    <a:pt x="28" y="100"/>
                  </a:lnTo>
                  <a:lnTo>
                    <a:pt x="16" y="62"/>
                  </a:lnTo>
                  <a:lnTo>
                    <a:pt x="6" y="28"/>
                  </a:lnTo>
                  <a:lnTo>
                    <a:pt x="0" y="0"/>
                  </a:lnTo>
                  <a:lnTo>
                    <a:pt x="37" y="36"/>
                  </a:lnTo>
                  <a:lnTo>
                    <a:pt x="50" y="10"/>
                  </a:lnTo>
                  <a:lnTo>
                    <a:pt x="56" y="23"/>
                  </a:lnTo>
                  <a:lnTo>
                    <a:pt x="63" y="40"/>
                  </a:lnTo>
                  <a:lnTo>
                    <a:pt x="70" y="56"/>
                  </a:lnTo>
                  <a:lnTo>
                    <a:pt x="79" y="76"/>
                  </a:lnTo>
                  <a:lnTo>
                    <a:pt x="89" y="96"/>
                  </a:lnTo>
                  <a:lnTo>
                    <a:pt x="100" y="118"/>
                  </a:lnTo>
                  <a:lnTo>
                    <a:pt x="112" y="140"/>
                  </a:lnTo>
                  <a:lnTo>
                    <a:pt x="126" y="162"/>
                  </a:lnTo>
                  <a:lnTo>
                    <a:pt x="140" y="184"/>
                  </a:lnTo>
                  <a:lnTo>
                    <a:pt x="155" y="207"/>
                  </a:lnTo>
                  <a:lnTo>
                    <a:pt x="172" y="229"/>
                  </a:lnTo>
                  <a:lnTo>
                    <a:pt x="189" y="250"/>
                  </a:lnTo>
                  <a:lnTo>
                    <a:pt x="207" y="270"/>
                  </a:lnTo>
                  <a:lnTo>
                    <a:pt x="226" y="288"/>
                  </a:lnTo>
                  <a:lnTo>
                    <a:pt x="246" y="305"/>
                  </a:lnTo>
                  <a:lnTo>
                    <a:pt x="267" y="320"/>
                  </a:lnTo>
                  <a:lnTo>
                    <a:pt x="254" y="321"/>
                  </a:lnTo>
                  <a:lnTo>
                    <a:pt x="240" y="321"/>
                  </a:lnTo>
                  <a:lnTo>
                    <a:pt x="223" y="319"/>
                  </a:lnTo>
                  <a:lnTo>
                    <a:pt x="206" y="316"/>
                  </a:lnTo>
                  <a:lnTo>
                    <a:pt x="188" y="312"/>
                  </a:lnTo>
                  <a:lnTo>
                    <a:pt x="168" y="303"/>
                  </a:lnTo>
                  <a:lnTo>
                    <a:pt x="148" y="293"/>
                  </a:lnTo>
                  <a:lnTo>
                    <a:pt x="128" y="2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5094" y="3062"/>
              <a:ext cx="5" cy="1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6" y="42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16" h="42">
                  <a:moveTo>
                    <a:pt x="15" y="0"/>
                  </a:moveTo>
                  <a:lnTo>
                    <a:pt x="16" y="42"/>
                  </a:lnTo>
                  <a:lnTo>
                    <a:pt x="0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102" y="2998"/>
              <a:ext cx="60" cy="79"/>
            </a:xfrm>
            <a:custGeom>
              <a:avLst/>
              <a:gdLst/>
              <a:ahLst/>
              <a:cxnLst>
                <a:cxn ang="0">
                  <a:pos x="55" y="237"/>
                </a:cxn>
                <a:cxn ang="0">
                  <a:pos x="0" y="181"/>
                </a:cxn>
                <a:cxn ang="0">
                  <a:pos x="179" y="0"/>
                </a:cxn>
                <a:cxn ang="0">
                  <a:pos x="55" y="237"/>
                </a:cxn>
              </a:cxnLst>
              <a:rect l="0" t="0" r="r" b="b"/>
              <a:pathLst>
                <a:path w="179" h="237">
                  <a:moveTo>
                    <a:pt x="55" y="237"/>
                  </a:moveTo>
                  <a:lnTo>
                    <a:pt x="0" y="181"/>
                  </a:lnTo>
                  <a:lnTo>
                    <a:pt x="179" y="0"/>
                  </a:lnTo>
                  <a:lnTo>
                    <a:pt x="55" y="2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2" name="Freeform 56"/>
            <p:cNvSpPr>
              <a:spLocks/>
            </p:cNvSpPr>
            <p:nvPr/>
          </p:nvSpPr>
          <p:spPr bwMode="auto">
            <a:xfrm>
              <a:off x="5003" y="2868"/>
              <a:ext cx="171" cy="193"/>
            </a:xfrm>
            <a:custGeom>
              <a:avLst/>
              <a:gdLst/>
              <a:ahLst/>
              <a:cxnLst>
                <a:cxn ang="0">
                  <a:pos x="108" y="344"/>
                </a:cxn>
                <a:cxn ang="0">
                  <a:pos x="101" y="352"/>
                </a:cxn>
                <a:cxn ang="0">
                  <a:pos x="83" y="370"/>
                </a:cxn>
                <a:cxn ang="0">
                  <a:pos x="53" y="391"/>
                </a:cxn>
                <a:cxn ang="0">
                  <a:pos x="11" y="407"/>
                </a:cxn>
                <a:cxn ang="0">
                  <a:pos x="2" y="371"/>
                </a:cxn>
                <a:cxn ang="0">
                  <a:pos x="2" y="295"/>
                </a:cxn>
                <a:cxn ang="0">
                  <a:pos x="16" y="194"/>
                </a:cxn>
                <a:cxn ang="0">
                  <a:pos x="47" y="86"/>
                </a:cxn>
                <a:cxn ang="0">
                  <a:pos x="57" y="62"/>
                </a:cxn>
                <a:cxn ang="0">
                  <a:pos x="70" y="34"/>
                </a:cxn>
                <a:cxn ang="0">
                  <a:pos x="84" y="22"/>
                </a:cxn>
                <a:cxn ang="0">
                  <a:pos x="100" y="12"/>
                </a:cxn>
                <a:cxn ang="0">
                  <a:pos x="121" y="3"/>
                </a:cxn>
                <a:cxn ang="0">
                  <a:pos x="147" y="0"/>
                </a:cxn>
                <a:cxn ang="0">
                  <a:pos x="181" y="11"/>
                </a:cxn>
                <a:cxn ang="0">
                  <a:pos x="191" y="37"/>
                </a:cxn>
                <a:cxn ang="0">
                  <a:pos x="188" y="64"/>
                </a:cxn>
                <a:cxn ang="0">
                  <a:pos x="184" y="76"/>
                </a:cxn>
                <a:cxn ang="0">
                  <a:pos x="191" y="74"/>
                </a:cxn>
                <a:cxn ang="0">
                  <a:pos x="209" y="71"/>
                </a:cxn>
                <a:cxn ang="0">
                  <a:pos x="231" y="73"/>
                </a:cxn>
                <a:cxn ang="0">
                  <a:pos x="252" y="83"/>
                </a:cxn>
                <a:cxn ang="0">
                  <a:pos x="268" y="98"/>
                </a:cxn>
                <a:cxn ang="0">
                  <a:pos x="282" y="111"/>
                </a:cxn>
                <a:cxn ang="0">
                  <a:pos x="289" y="120"/>
                </a:cxn>
                <a:cxn ang="0">
                  <a:pos x="293" y="123"/>
                </a:cxn>
                <a:cxn ang="0">
                  <a:pos x="327" y="101"/>
                </a:cxn>
                <a:cxn ang="0">
                  <a:pos x="314" y="75"/>
                </a:cxn>
                <a:cxn ang="0">
                  <a:pos x="320" y="56"/>
                </a:cxn>
                <a:cxn ang="0">
                  <a:pos x="338" y="55"/>
                </a:cxn>
                <a:cxn ang="0">
                  <a:pos x="360" y="63"/>
                </a:cxn>
                <a:cxn ang="0">
                  <a:pos x="376" y="76"/>
                </a:cxn>
                <a:cxn ang="0">
                  <a:pos x="376" y="98"/>
                </a:cxn>
                <a:cxn ang="0">
                  <a:pos x="370" y="112"/>
                </a:cxn>
                <a:cxn ang="0">
                  <a:pos x="400" y="121"/>
                </a:cxn>
                <a:cxn ang="0">
                  <a:pos x="429" y="144"/>
                </a:cxn>
                <a:cxn ang="0">
                  <a:pos x="463" y="206"/>
                </a:cxn>
                <a:cxn ang="0">
                  <a:pos x="490" y="259"/>
                </a:cxn>
                <a:cxn ang="0">
                  <a:pos x="507" y="299"/>
                </a:cxn>
                <a:cxn ang="0">
                  <a:pos x="252" y="577"/>
                </a:cxn>
              </a:cxnLst>
              <a:rect l="0" t="0" r="r" b="b"/>
              <a:pathLst>
                <a:path w="513" h="577">
                  <a:moveTo>
                    <a:pt x="121" y="327"/>
                  </a:moveTo>
                  <a:lnTo>
                    <a:pt x="108" y="344"/>
                  </a:lnTo>
                  <a:lnTo>
                    <a:pt x="107" y="347"/>
                  </a:lnTo>
                  <a:lnTo>
                    <a:pt x="101" y="352"/>
                  </a:lnTo>
                  <a:lnTo>
                    <a:pt x="94" y="360"/>
                  </a:lnTo>
                  <a:lnTo>
                    <a:pt x="83" y="370"/>
                  </a:lnTo>
                  <a:lnTo>
                    <a:pt x="69" y="380"/>
                  </a:lnTo>
                  <a:lnTo>
                    <a:pt x="53" y="391"/>
                  </a:lnTo>
                  <a:lnTo>
                    <a:pt x="33" y="400"/>
                  </a:lnTo>
                  <a:lnTo>
                    <a:pt x="11" y="407"/>
                  </a:lnTo>
                  <a:lnTo>
                    <a:pt x="5" y="395"/>
                  </a:lnTo>
                  <a:lnTo>
                    <a:pt x="2" y="371"/>
                  </a:lnTo>
                  <a:lnTo>
                    <a:pt x="0" y="337"/>
                  </a:lnTo>
                  <a:lnTo>
                    <a:pt x="2" y="295"/>
                  </a:lnTo>
                  <a:lnTo>
                    <a:pt x="7" y="246"/>
                  </a:lnTo>
                  <a:lnTo>
                    <a:pt x="16" y="194"/>
                  </a:lnTo>
                  <a:lnTo>
                    <a:pt x="29" y="140"/>
                  </a:lnTo>
                  <a:lnTo>
                    <a:pt x="47" y="86"/>
                  </a:lnTo>
                  <a:lnTo>
                    <a:pt x="52" y="74"/>
                  </a:lnTo>
                  <a:lnTo>
                    <a:pt x="57" y="62"/>
                  </a:lnTo>
                  <a:lnTo>
                    <a:pt x="64" y="48"/>
                  </a:lnTo>
                  <a:lnTo>
                    <a:pt x="70" y="34"/>
                  </a:lnTo>
                  <a:lnTo>
                    <a:pt x="76" y="28"/>
                  </a:lnTo>
                  <a:lnTo>
                    <a:pt x="84" y="22"/>
                  </a:lnTo>
                  <a:lnTo>
                    <a:pt x="91" y="16"/>
                  </a:lnTo>
                  <a:lnTo>
                    <a:pt x="100" y="12"/>
                  </a:lnTo>
                  <a:lnTo>
                    <a:pt x="110" y="7"/>
                  </a:lnTo>
                  <a:lnTo>
                    <a:pt x="121" y="3"/>
                  </a:lnTo>
                  <a:lnTo>
                    <a:pt x="133" y="1"/>
                  </a:lnTo>
                  <a:lnTo>
                    <a:pt x="147" y="0"/>
                  </a:lnTo>
                  <a:lnTo>
                    <a:pt x="168" y="2"/>
                  </a:lnTo>
                  <a:lnTo>
                    <a:pt x="181" y="11"/>
                  </a:lnTo>
                  <a:lnTo>
                    <a:pt x="189" y="23"/>
                  </a:lnTo>
                  <a:lnTo>
                    <a:pt x="191" y="37"/>
                  </a:lnTo>
                  <a:lnTo>
                    <a:pt x="191" y="52"/>
                  </a:lnTo>
                  <a:lnTo>
                    <a:pt x="188" y="64"/>
                  </a:lnTo>
                  <a:lnTo>
                    <a:pt x="185" y="73"/>
                  </a:lnTo>
                  <a:lnTo>
                    <a:pt x="184" y="76"/>
                  </a:lnTo>
                  <a:lnTo>
                    <a:pt x="187" y="75"/>
                  </a:lnTo>
                  <a:lnTo>
                    <a:pt x="191" y="74"/>
                  </a:lnTo>
                  <a:lnTo>
                    <a:pt x="200" y="73"/>
                  </a:lnTo>
                  <a:lnTo>
                    <a:pt x="209" y="71"/>
                  </a:lnTo>
                  <a:lnTo>
                    <a:pt x="220" y="71"/>
                  </a:lnTo>
                  <a:lnTo>
                    <a:pt x="231" y="73"/>
                  </a:lnTo>
                  <a:lnTo>
                    <a:pt x="242" y="76"/>
                  </a:lnTo>
                  <a:lnTo>
                    <a:pt x="252" y="83"/>
                  </a:lnTo>
                  <a:lnTo>
                    <a:pt x="261" y="90"/>
                  </a:lnTo>
                  <a:lnTo>
                    <a:pt x="268" y="98"/>
                  </a:lnTo>
                  <a:lnTo>
                    <a:pt x="275" y="105"/>
                  </a:lnTo>
                  <a:lnTo>
                    <a:pt x="282" y="111"/>
                  </a:lnTo>
                  <a:lnTo>
                    <a:pt x="286" y="116"/>
                  </a:lnTo>
                  <a:lnTo>
                    <a:pt x="289" y="120"/>
                  </a:lnTo>
                  <a:lnTo>
                    <a:pt x="292" y="122"/>
                  </a:lnTo>
                  <a:lnTo>
                    <a:pt x="293" y="123"/>
                  </a:lnTo>
                  <a:lnTo>
                    <a:pt x="330" y="106"/>
                  </a:lnTo>
                  <a:lnTo>
                    <a:pt x="327" y="101"/>
                  </a:lnTo>
                  <a:lnTo>
                    <a:pt x="319" y="89"/>
                  </a:lnTo>
                  <a:lnTo>
                    <a:pt x="314" y="75"/>
                  </a:lnTo>
                  <a:lnTo>
                    <a:pt x="315" y="60"/>
                  </a:lnTo>
                  <a:lnTo>
                    <a:pt x="320" y="56"/>
                  </a:lnTo>
                  <a:lnTo>
                    <a:pt x="328" y="54"/>
                  </a:lnTo>
                  <a:lnTo>
                    <a:pt x="338" y="55"/>
                  </a:lnTo>
                  <a:lnTo>
                    <a:pt x="350" y="58"/>
                  </a:lnTo>
                  <a:lnTo>
                    <a:pt x="360" y="63"/>
                  </a:lnTo>
                  <a:lnTo>
                    <a:pt x="370" y="69"/>
                  </a:lnTo>
                  <a:lnTo>
                    <a:pt x="376" y="76"/>
                  </a:lnTo>
                  <a:lnTo>
                    <a:pt x="378" y="84"/>
                  </a:lnTo>
                  <a:lnTo>
                    <a:pt x="376" y="98"/>
                  </a:lnTo>
                  <a:lnTo>
                    <a:pt x="373" y="107"/>
                  </a:lnTo>
                  <a:lnTo>
                    <a:pt x="370" y="112"/>
                  </a:lnTo>
                  <a:lnTo>
                    <a:pt x="369" y="115"/>
                  </a:lnTo>
                  <a:lnTo>
                    <a:pt x="400" y="121"/>
                  </a:lnTo>
                  <a:lnTo>
                    <a:pt x="409" y="112"/>
                  </a:lnTo>
                  <a:lnTo>
                    <a:pt x="429" y="144"/>
                  </a:lnTo>
                  <a:lnTo>
                    <a:pt x="446" y="175"/>
                  </a:lnTo>
                  <a:lnTo>
                    <a:pt x="463" y="206"/>
                  </a:lnTo>
                  <a:lnTo>
                    <a:pt x="477" y="234"/>
                  </a:lnTo>
                  <a:lnTo>
                    <a:pt x="490" y="259"/>
                  </a:lnTo>
                  <a:lnTo>
                    <a:pt x="499" y="281"/>
                  </a:lnTo>
                  <a:lnTo>
                    <a:pt x="507" y="299"/>
                  </a:lnTo>
                  <a:lnTo>
                    <a:pt x="513" y="312"/>
                  </a:lnTo>
                  <a:lnTo>
                    <a:pt x="252" y="577"/>
                  </a:lnTo>
                  <a:lnTo>
                    <a:pt x="121" y="3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3" name="Freeform 57"/>
            <p:cNvSpPr>
              <a:spLocks/>
            </p:cNvSpPr>
            <p:nvPr/>
          </p:nvSpPr>
          <p:spPr bwMode="auto">
            <a:xfrm>
              <a:off x="5093" y="3083"/>
              <a:ext cx="81" cy="120"/>
            </a:xfrm>
            <a:custGeom>
              <a:avLst/>
              <a:gdLst/>
              <a:ahLst/>
              <a:cxnLst>
                <a:cxn ang="0">
                  <a:pos x="125" y="351"/>
                </a:cxn>
                <a:cxn ang="0">
                  <a:pos x="103" y="333"/>
                </a:cxn>
                <a:cxn ang="0">
                  <a:pos x="83" y="301"/>
                </a:cxn>
                <a:cxn ang="0">
                  <a:pos x="64" y="259"/>
                </a:cxn>
                <a:cxn ang="0">
                  <a:pos x="48" y="210"/>
                </a:cxn>
                <a:cxn ang="0">
                  <a:pos x="32" y="155"/>
                </a:cxn>
                <a:cxn ang="0">
                  <a:pos x="20" y="100"/>
                </a:cxn>
                <a:cxn ang="0">
                  <a:pos x="9" y="47"/>
                </a:cxn>
                <a:cxn ang="0">
                  <a:pos x="0" y="0"/>
                </a:cxn>
                <a:cxn ang="0">
                  <a:pos x="48" y="71"/>
                </a:cxn>
                <a:cxn ang="0">
                  <a:pos x="57" y="101"/>
                </a:cxn>
                <a:cxn ang="0">
                  <a:pos x="68" y="132"/>
                </a:cxn>
                <a:cxn ang="0">
                  <a:pos x="80" y="163"/>
                </a:cxn>
                <a:cxn ang="0">
                  <a:pos x="94" y="194"/>
                </a:cxn>
                <a:cxn ang="0">
                  <a:pos x="110" y="223"/>
                </a:cxn>
                <a:cxn ang="0">
                  <a:pos x="126" y="250"/>
                </a:cxn>
                <a:cxn ang="0">
                  <a:pos x="145" y="274"/>
                </a:cxn>
                <a:cxn ang="0">
                  <a:pos x="166" y="292"/>
                </a:cxn>
                <a:cxn ang="0">
                  <a:pos x="176" y="300"/>
                </a:cxn>
                <a:cxn ang="0">
                  <a:pos x="186" y="307"/>
                </a:cxn>
                <a:cxn ang="0">
                  <a:pos x="196" y="312"/>
                </a:cxn>
                <a:cxn ang="0">
                  <a:pos x="206" y="318"/>
                </a:cxn>
                <a:cxn ang="0">
                  <a:pos x="216" y="322"/>
                </a:cxn>
                <a:cxn ang="0">
                  <a:pos x="226" y="327"/>
                </a:cxn>
                <a:cxn ang="0">
                  <a:pos x="236" y="330"/>
                </a:cxn>
                <a:cxn ang="0">
                  <a:pos x="245" y="332"/>
                </a:cxn>
                <a:cxn ang="0">
                  <a:pos x="236" y="340"/>
                </a:cxn>
                <a:cxn ang="0">
                  <a:pos x="225" y="347"/>
                </a:cxn>
                <a:cxn ang="0">
                  <a:pos x="213" y="353"/>
                </a:cxn>
                <a:cxn ang="0">
                  <a:pos x="198" y="358"/>
                </a:cxn>
                <a:cxn ang="0">
                  <a:pos x="182" y="361"/>
                </a:cxn>
                <a:cxn ang="0">
                  <a:pos x="164" y="361"/>
                </a:cxn>
                <a:cxn ang="0">
                  <a:pos x="145" y="359"/>
                </a:cxn>
                <a:cxn ang="0">
                  <a:pos x="125" y="351"/>
                </a:cxn>
              </a:cxnLst>
              <a:rect l="0" t="0" r="r" b="b"/>
              <a:pathLst>
                <a:path w="245" h="361">
                  <a:moveTo>
                    <a:pt x="125" y="351"/>
                  </a:moveTo>
                  <a:lnTo>
                    <a:pt x="103" y="333"/>
                  </a:lnTo>
                  <a:lnTo>
                    <a:pt x="83" y="301"/>
                  </a:lnTo>
                  <a:lnTo>
                    <a:pt x="64" y="259"/>
                  </a:lnTo>
                  <a:lnTo>
                    <a:pt x="48" y="210"/>
                  </a:lnTo>
                  <a:lnTo>
                    <a:pt x="32" y="155"/>
                  </a:lnTo>
                  <a:lnTo>
                    <a:pt x="20" y="100"/>
                  </a:lnTo>
                  <a:lnTo>
                    <a:pt x="9" y="47"/>
                  </a:lnTo>
                  <a:lnTo>
                    <a:pt x="0" y="0"/>
                  </a:lnTo>
                  <a:lnTo>
                    <a:pt x="48" y="71"/>
                  </a:lnTo>
                  <a:lnTo>
                    <a:pt x="57" y="101"/>
                  </a:lnTo>
                  <a:lnTo>
                    <a:pt x="68" y="132"/>
                  </a:lnTo>
                  <a:lnTo>
                    <a:pt x="80" y="163"/>
                  </a:lnTo>
                  <a:lnTo>
                    <a:pt x="94" y="194"/>
                  </a:lnTo>
                  <a:lnTo>
                    <a:pt x="110" y="223"/>
                  </a:lnTo>
                  <a:lnTo>
                    <a:pt x="126" y="250"/>
                  </a:lnTo>
                  <a:lnTo>
                    <a:pt x="145" y="274"/>
                  </a:lnTo>
                  <a:lnTo>
                    <a:pt x="166" y="292"/>
                  </a:lnTo>
                  <a:lnTo>
                    <a:pt x="176" y="300"/>
                  </a:lnTo>
                  <a:lnTo>
                    <a:pt x="186" y="307"/>
                  </a:lnTo>
                  <a:lnTo>
                    <a:pt x="196" y="312"/>
                  </a:lnTo>
                  <a:lnTo>
                    <a:pt x="206" y="318"/>
                  </a:lnTo>
                  <a:lnTo>
                    <a:pt x="216" y="322"/>
                  </a:lnTo>
                  <a:lnTo>
                    <a:pt x="226" y="327"/>
                  </a:lnTo>
                  <a:lnTo>
                    <a:pt x="236" y="330"/>
                  </a:lnTo>
                  <a:lnTo>
                    <a:pt x="245" y="332"/>
                  </a:lnTo>
                  <a:lnTo>
                    <a:pt x="236" y="340"/>
                  </a:lnTo>
                  <a:lnTo>
                    <a:pt x="225" y="347"/>
                  </a:lnTo>
                  <a:lnTo>
                    <a:pt x="213" y="353"/>
                  </a:lnTo>
                  <a:lnTo>
                    <a:pt x="198" y="358"/>
                  </a:lnTo>
                  <a:lnTo>
                    <a:pt x="182" y="361"/>
                  </a:lnTo>
                  <a:lnTo>
                    <a:pt x="164" y="361"/>
                  </a:lnTo>
                  <a:lnTo>
                    <a:pt x="145" y="359"/>
                  </a:lnTo>
                  <a:lnTo>
                    <a:pt x="125" y="351"/>
                  </a:lnTo>
                  <a:close/>
                </a:path>
              </a:pathLst>
            </a:custGeom>
            <a:solidFill>
              <a:srgbClr val="FF66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5134" y="2922"/>
              <a:ext cx="223" cy="267"/>
            </a:xfrm>
            <a:custGeom>
              <a:avLst/>
              <a:gdLst/>
              <a:ahLst/>
              <a:cxnLst>
                <a:cxn ang="0">
                  <a:pos x="412" y="142"/>
                </a:cxn>
                <a:cxn ang="0">
                  <a:pos x="369" y="208"/>
                </a:cxn>
                <a:cxn ang="0">
                  <a:pos x="345" y="285"/>
                </a:cxn>
                <a:cxn ang="0">
                  <a:pos x="335" y="339"/>
                </a:cxn>
                <a:cxn ang="0">
                  <a:pos x="334" y="348"/>
                </a:cxn>
                <a:cxn ang="0">
                  <a:pos x="340" y="328"/>
                </a:cxn>
                <a:cxn ang="0">
                  <a:pos x="347" y="305"/>
                </a:cxn>
                <a:cxn ang="0">
                  <a:pos x="357" y="277"/>
                </a:cxn>
                <a:cxn ang="0">
                  <a:pos x="369" y="250"/>
                </a:cxn>
                <a:cxn ang="0">
                  <a:pos x="385" y="265"/>
                </a:cxn>
                <a:cxn ang="0">
                  <a:pos x="405" y="286"/>
                </a:cxn>
                <a:cxn ang="0">
                  <a:pos x="428" y="309"/>
                </a:cxn>
                <a:cxn ang="0">
                  <a:pos x="455" y="334"/>
                </a:cxn>
                <a:cxn ang="0">
                  <a:pos x="482" y="359"/>
                </a:cxn>
                <a:cxn ang="0">
                  <a:pos x="510" y="382"/>
                </a:cxn>
                <a:cxn ang="0">
                  <a:pos x="538" y="403"/>
                </a:cxn>
                <a:cxn ang="0">
                  <a:pos x="564" y="419"/>
                </a:cxn>
                <a:cxn ang="0">
                  <a:pos x="598" y="435"/>
                </a:cxn>
                <a:cxn ang="0">
                  <a:pos x="627" y="446"/>
                </a:cxn>
                <a:cxn ang="0">
                  <a:pos x="650" y="454"/>
                </a:cxn>
                <a:cxn ang="0">
                  <a:pos x="669" y="458"/>
                </a:cxn>
                <a:cxn ang="0">
                  <a:pos x="646" y="496"/>
                </a:cxn>
                <a:cxn ang="0">
                  <a:pos x="613" y="547"/>
                </a:cxn>
                <a:cxn ang="0">
                  <a:pos x="570" y="605"/>
                </a:cxn>
                <a:cxn ang="0">
                  <a:pos x="520" y="666"/>
                </a:cxn>
                <a:cxn ang="0">
                  <a:pos x="466" y="721"/>
                </a:cxn>
                <a:cxn ang="0">
                  <a:pos x="407" y="768"/>
                </a:cxn>
                <a:cxn ang="0">
                  <a:pos x="348" y="796"/>
                </a:cxn>
                <a:cxn ang="0">
                  <a:pos x="290" y="802"/>
                </a:cxn>
                <a:cxn ang="0">
                  <a:pos x="230" y="782"/>
                </a:cxn>
                <a:cxn ang="0">
                  <a:pos x="176" y="742"/>
                </a:cxn>
                <a:cxn ang="0">
                  <a:pos x="127" y="689"/>
                </a:cxn>
                <a:cxn ang="0">
                  <a:pos x="86" y="630"/>
                </a:cxn>
                <a:cxn ang="0">
                  <a:pos x="52" y="570"/>
                </a:cxn>
                <a:cxn ang="0">
                  <a:pos x="27" y="516"/>
                </a:cxn>
                <a:cxn ang="0">
                  <a:pos x="9" y="475"/>
                </a:cxn>
                <a:cxn ang="0">
                  <a:pos x="0" y="452"/>
                </a:cxn>
                <a:cxn ang="0">
                  <a:pos x="142" y="191"/>
                </a:cxn>
                <a:cxn ang="0">
                  <a:pos x="144" y="189"/>
                </a:cxn>
                <a:cxn ang="0">
                  <a:pos x="159" y="171"/>
                </a:cxn>
                <a:cxn ang="0">
                  <a:pos x="187" y="142"/>
                </a:cxn>
                <a:cxn ang="0">
                  <a:pos x="225" y="107"/>
                </a:cxn>
                <a:cxn ang="0">
                  <a:pos x="271" y="71"/>
                </a:cxn>
                <a:cxn ang="0">
                  <a:pos x="322" y="36"/>
                </a:cxn>
                <a:cxn ang="0">
                  <a:pos x="377" y="12"/>
                </a:cxn>
                <a:cxn ang="0">
                  <a:pos x="434" y="0"/>
                </a:cxn>
                <a:cxn ang="0">
                  <a:pos x="485" y="5"/>
                </a:cxn>
                <a:cxn ang="0">
                  <a:pos x="525" y="20"/>
                </a:cxn>
                <a:cxn ang="0">
                  <a:pos x="562" y="42"/>
                </a:cxn>
                <a:cxn ang="0">
                  <a:pos x="592" y="69"/>
                </a:cxn>
                <a:cxn ang="0">
                  <a:pos x="617" y="98"/>
                </a:cxn>
                <a:cxn ang="0">
                  <a:pos x="638" y="128"/>
                </a:cxn>
                <a:cxn ang="0">
                  <a:pos x="653" y="155"/>
                </a:cxn>
                <a:cxn ang="0">
                  <a:pos x="664" y="176"/>
                </a:cxn>
                <a:cxn ang="0">
                  <a:pos x="643" y="202"/>
                </a:cxn>
                <a:cxn ang="0">
                  <a:pos x="628" y="190"/>
                </a:cxn>
                <a:cxn ang="0">
                  <a:pos x="608" y="176"/>
                </a:cxn>
                <a:cxn ang="0">
                  <a:pos x="585" y="159"/>
                </a:cxn>
                <a:cxn ang="0">
                  <a:pos x="557" y="143"/>
                </a:cxn>
                <a:cxn ang="0">
                  <a:pos x="529" y="131"/>
                </a:cxn>
                <a:cxn ang="0">
                  <a:pos x="499" y="122"/>
                </a:cxn>
                <a:cxn ang="0">
                  <a:pos x="469" y="119"/>
                </a:cxn>
                <a:cxn ang="0">
                  <a:pos x="440" y="125"/>
                </a:cxn>
              </a:cxnLst>
              <a:rect l="0" t="0" r="r" b="b"/>
              <a:pathLst>
                <a:path w="669" h="802">
                  <a:moveTo>
                    <a:pt x="440" y="125"/>
                  </a:moveTo>
                  <a:lnTo>
                    <a:pt x="412" y="142"/>
                  </a:lnTo>
                  <a:lnTo>
                    <a:pt x="388" y="172"/>
                  </a:lnTo>
                  <a:lnTo>
                    <a:pt x="369" y="208"/>
                  </a:lnTo>
                  <a:lnTo>
                    <a:pt x="356" y="247"/>
                  </a:lnTo>
                  <a:lnTo>
                    <a:pt x="345" y="285"/>
                  </a:lnTo>
                  <a:lnTo>
                    <a:pt x="339" y="317"/>
                  </a:lnTo>
                  <a:lnTo>
                    <a:pt x="335" y="339"/>
                  </a:lnTo>
                  <a:lnTo>
                    <a:pt x="334" y="348"/>
                  </a:lnTo>
                  <a:lnTo>
                    <a:pt x="334" y="348"/>
                  </a:lnTo>
                  <a:lnTo>
                    <a:pt x="336" y="339"/>
                  </a:lnTo>
                  <a:lnTo>
                    <a:pt x="340" y="328"/>
                  </a:lnTo>
                  <a:lnTo>
                    <a:pt x="343" y="317"/>
                  </a:lnTo>
                  <a:lnTo>
                    <a:pt x="347" y="305"/>
                  </a:lnTo>
                  <a:lnTo>
                    <a:pt x="352" y="292"/>
                  </a:lnTo>
                  <a:lnTo>
                    <a:pt x="357" y="277"/>
                  </a:lnTo>
                  <a:lnTo>
                    <a:pt x="363" y="264"/>
                  </a:lnTo>
                  <a:lnTo>
                    <a:pt x="369" y="250"/>
                  </a:lnTo>
                  <a:lnTo>
                    <a:pt x="376" y="257"/>
                  </a:lnTo>
                  <a:lnTo>
                    <a:pt x="385" y="265"/>
                  </a:lnTo>
                  <a:lnTo>
                    <a:pt x="394" y="275"/>
                  </a:lnTo>
                  <a:lnTo>
                    <a:pt x="405" y="286"/>
                  </a:lnTo>
                  <a:lnTo>
                    <a:pt x="416" y="297"/>
                  </a:lnTo>
                  <a:lnTo>
                    <a:pt x="428" y="309"/>
                  </a:lnTo>
                  <a:lnTo>
                    <a:pt x="441" y="321"/>
                  </a:lnTo>
                  <a:lnTo>
                    <a:pt x="455" y="334"/>
                  </a:lnTo>
                  <a:lnTo>
                    <a:pt x="468" y="347"/>
                  </a:lnTo>
                  <a:lnTo>
                    <a:pt x="482" y="359"/>
                  </a:lnTo>
                  <a:lnTo>
                    <a:pt x="497" y="371"/>
                  </a:lnTo>
                  <a:lnTo>
                    <a:pt x="510" y="382"/>
                  </a:lnTo>
                  <a:lnTo>
                    <a:pt x="524" y="393"/>
                  </a:lnTo>
                  <a:lnTo>
                    <a:pt x="538" y="403"/>
                  </a:lnTo>
                  <a:lnTo>
                    <a:pt x="551" y="411"/>
                  </a:lnTo>
                  <a:lnTo>
                    <a:pt x="564" y="419"/>
                  </a:lnTo>
                  <a:lnTo>
                    <a:pt x="582" y="427"/>
                  </a:lnTo>
                  <a:lnTo>
                    <a:pt x="598" y="435"/>
                  </a:lnTo>
                  <a:lnTo>
                    <a:pt x="613" y="441"/>
                  </a:lnTo>
                  <a:lnTo>
                    <a:pt x="627" y="446"/>
                  </a:lnTo>
                  <a:lnTo>
                    <a:pt x="639" y="451"/>
                  </a:lnTo>
                  <a:lnTo>
                    <a:pt x="650" y="454"/>
                  </a:lnTo>
                  <a:lnTo>
                    <a:pt x="660" y="456"/>
                  </a:lnTo>
                  <a:lnTo>
                    <a:pt x="669" y="458"/>
                  </a:lnTo>
                  <a:lnTo>
                    <a:pt x="659" y="475"/>
                  </a:lnTo>
                  <a:lnTo>
                    <a:pt x="646" y="496"/>
                  </a:lnTo>
                  <a:lnTo>
                    <a:pt x="630" y="519"/>
                  </a:lnTo>
                  <a:lnTo>
                    <a:pt x="613" y="547"/>
                  </a:lnTo>
                  <a:lnTo>
                    <a:pt x="593" y="575"/>
                  </a:lnTo>
                  <a:lnTo>
                    <a:pt x="570" y="605"/>
                  </a:lnTo>
                  <a:lnTo>
                    <a:pt x="545" y="636"/>
                  </a:lnTo>
                  <a:lnTo>
                    <a:pt x="520" y="666"/>
                  </a:lnTo>
                  <a:lnTo>
                    <a:pt x="493" y="695"/>
                  </a:lnTo>
                  <a:lnTo>
                    <a:pt x="466" y="721"/>
                  </a:lnTo>
                  <a:lnTo>
                    <a:pt x="437" y="747"/>
                  </a:lnTo>
                  <a:lnTo>
                    <a:pt x="407" y="768"/>
                  </a:lnTo>
                  <a:lnTo>
                    <a:pt x="377" y="784"/>
                  </a:lnTo>
                  <a:lnTo>
                    <a:pt x="348" y="796"/>
                  </a:lnTo>
                  <a:lnTo>
                    <a:pt x="319" y="802"/>
                  </a:lnTo>
                  <a:lnTo>
                    <a:pt x="290" y="802"/>
                  </a:lnTo>
                  <a:lnTo>
                    <a:pt x="259" y="794"/>
                  </a:lnTo>
                  <a:lnTo>
                    <a:pt x="230" y="782"/>
                  </a:lnTo>
                  <a:lnTo>
                    <a:pt x="202" y="764"/>
                  </a:lnTo>
                  <a:lnTo>
                    <a:pt x="176" y="742"/>
                  </a:lnTo>
                  <a:lnTo>
                    <a:pt x="151" y="717"/>
                  </a:lnTo>
                  <a:lnTo>
                    <a:pt x="127" y="689"/>
                  </a:lnTo>
                  <a:lnTo>
                    <a:pt x="106" y="659"/>
                  </a:lnTo>
                  <a:lnTo>
                    <a:pt x="86" y="630"/>
                  </a:lnTo>
                  <a:lnTo>
                    <a:pt x="69" y="600"/>
                  </a:lnTo>
                  <a:lnTo>
                    <a:pt x="52" y="570"/>
                  </a:lnTo>
                  <a:lnTo>
                    <a:pt x="38" y="541"/>
                  </a:lnTo>
                  <a:lnTo>
                    <a:pt x="27" y="516"/>
                  </a:lnTo>
                  <a:lnTo>
                    <a:pt x="17" y="494"/>
                  </a:lnTo>
                  <a:lnTo>
                    <a:pt x="9" y="475"/>
                  </a:lnTo>
                  <a:lnTo>
                    <a:pt x="3" y="461"/>
                  </a:lnTo>
                  <a:lnTo>
                    <a:pt x="0" y="452"/>
                  </a:lnTo>
                  <a:lnTo>
                    <a:pt x="137" y="188"/>
                  </a:lnTo>
                  <a:lnTo>
                    <a:pt x="142" y="191"/>
                  </a:lnTo>
                  <a:lnTo>
                    <a:pt x="142" y="191"/>
                  </a:lnTo>
                  <a:lnTo>
                    <a:pt x="144" y="189"/>
                  </a:lnTo>
                  <a:lnTo>
                    <a:pt x="149" y="181"/>
                  </a:lnTo>
                  <a:lnTo>
                    <a:pt x="159" y="171"/>
                  </a:lnTo>
                  <a:lnTo>
                    <a:pt x="172" y="158"/>
                  </a:lnTo>
                  <a:lnTo>
                    <a:pt x="187" y="142"/>
                  </a:lnTo>
                  <a:lnTo>
                    <a:pt x="205" y="125"/>
                  </a:lnTo>
                  <a:lnTo>
                    <a:pt x="225" y="107"/>
                  </a:lnTo>
                  <a:lnTo>
                    <a:pt x="247" y="88"/>
                  </a:lnTo>
                  <a:lnTo>
                    <a:pt x="271" y="71"/>
                  </a:lnTo>
                  <a:lnTo>
                    <a:pt x="295" y="53"/>
                  </a:lnTo>
                  <a:lnTo>
                    <a:pt x="322" y="36"/>
                  </a:lnTo>
                  <a:lnTo>
                    <a:pt x="350" y="23"/>
                  </a:lnTo>
                  <a:lnTo>
                    <a:pt x="377" y="12"/>
                  </a:lnTo>
                  <a:lnTo>
                    <a:pt x="405" y="4"/>
                  </a:lnTo>
                  <a:lnTo>
                    <a:pt x="434" y="0"/>
                  </a:lnTo>
                  <a:lnTo>
                    <a:pt x="461" y="1"/>
                  </a:lnTo>
                  <a:lnTo>
                    <a:pt x="485" y="5"/>
                  </a:lnTo>
                  <a:lnTo>
                    <a:pt x="506" y="11"/>
                  </a:lnTo>
                  <a:lnTo>
                    <a:pt x="525" y="20"/>
                  </a:lnTo>
                  <a:lnTo>
                    <a:pt x="544" y="31"/>
                  </a:lnTo>
                  <a:lnTo>
                    <a:pt x="562" y="42"/>
                  </a:lnTo>
                  <a:lnTo>
                    <a:pt x="577" y="55"/>
                  </a:lnTo>
                  <a:lnTo>
                    <a:pt x="592" y="69"/>
                  </a:lnTo>
                  <a:lnTo>
                    <a:pt x="606" y="84"/>
                  </a:lnTo>
                  <a:lnTo>
                    <a:pt x="617" y="98"/>
                  </a:lnTo>
                  <a:lnTo>
                    <a:pt x="628" y="114"/>
                  </a:lnTo>
                  <a:lnTo>
                    <a:pt x="638" y="128"/>
                  </a:lnTo>
                  <a:lnTo>
                    <a:pt x="646" y="141"/>
                  </a:lnTo>
                  <a:lnTo>
                    <a:pt x="653" y="155"/>
                  </a:lnTo>
                  <a:lnTo>
                    <a:pt x="659" y="166"/>
                  </a:lnTo>
                  <a:lnTo>
                    <a:pt x="664" y="176"/>
                  </a:lnTo>
                  <a:lnTo>
                    <a:pt x="667" y="183"/>
                  </a:lnTo>
                  <a:lnTo>
                    <a:pt x="643" y="202"/>
                  </a:lnTo>
                  <a:lnTo>
                    <a:pt x="636" y="197"/>
                  </a:lnTo>
                  <a:lnTo>
                    <a:pt x="628" y="190"/>
                  </a:lnTo>
                  <a:lnTo>
                    <a:pt x="619" y="183"/>
                  </a:lnTo>
                  <a:lnTo>
                    <a:pt x="608" y="176"/>
                  </a:lnTo>
                  <a:lnTo>
                    <a:pt x="597" y="168"/>
                  </a:lnTo>
                  <a:lnTo>
                    <a:pt x="585" y="159"/>
                  </a:lnTo>
                  <a:lnTo>
                    <a:pt x="572" y="151"/>
                  </a:lnTo>
                  <a:lnTo>
                    <a:pt x="557" y="143"/>
                  </a:lnTo>
                  <a:lnTo>
                    <a:pt x="543" y="137"/>
                  </a:lnTo>
                  <a:lnTo>
                    <a:pt x="529" y="131"/>
                  </a:lnTo>
                  <a:lnTo>
                    <a:pt x="513" y="126"/>
                  </a:lnTo>
                  <a:lnTo>
                    <a:pt x="499" y="122"/>
                  </a:lnTo>
                  <a:lnTo>
                    <a:pt x="483" y="120"/>
                  </a:lnTo>
                  <a:lnTo>
                    <a:pt x="469" y="119"/>
                  </a:lnTo>
                  <a:lnTo>
                    <a:pt x="455" y="121"/>
                  </a:lnTo>
                  <a:lnTo>
                    <a:pt x="440" y="125"/>
                  </a:lnTo>
                  <a:close/>
                </a:path>
              </a:pathLst>
            </a:custGeom>
            <a:solidFill>
              <a:srgbClr val="FF66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5" name="Freeform 59"/>
            <p:cNvSpPr>
              <a:spLocks/>
            </p:cNvSpPr>
            <p:nvPr/>
          </p:nvSpPr>
          <p:spPr bwMode="auto">
            <a:xfrm>
              <a:off x="5353" y="2989"/>
              <a:ext cx="65" cy="45"/>
            </a:xfrm>
            <a:custGeom>
              <a:avLst/>
              <a:gdLst/>
              <a:ahLst/>
              <a:cxnLst>
                <a:cxn ang="0">
                  <a:pos x="194" y="114"/>
                </a:cxn>
                <a:cxn ang="0">
                  <a:pos x="193" y="115"/>
                </a:cxn>
                <a:cxn ang="0">
                  <a:pos x="191" y="116"/>
                </a:cxn>
                <a:cxn ang="0">
                  <a:pos x="190" y="116"/>
                </a:cxn>
                <a:cxn ang="0">
                  <a:pos x="189" y="117"/>
                </a:cxn>
                <a:cxn ang="0">
                  <a:pos x="183" y="118"/>
                </a:cxn>
                <a:cxn ang="0">
                  <a:pos x="176" y="117"/>
                </a:cxn>
                <a:cxn ang="0">
                  <a:pos x="168" y="115"/>
                </a:cxn>
                <a:cxn ang="0">
                  <a:pos x="164" y="113"/>
                </a:cxn>
                <a:cxn ang="0">
                  <a:pos x="154" y="108"/>
                </a:cxn>
                <a:cxn ang="0">
                  <a:pos x="152" y="109"/>
                </a:cxn>
                <a:cxn ang="0">
                  <a:pos x="149" y="113"/>
                </a:cxn>
                <a:cxn ang="0">
                  <a:pos x="147" y="116"/>
                </a:cxn>
                <a:cxn ang="0">
                  <a:pos x="146" y="117"/>
                </a:cxn>
                <a:cxn ang="0">
                  <a:pos x="144" y="119"/>
                </a:cxn>
                <a:cxn ang="0">
                  <a:pos x="139" y="124"/>
                </a:cxn>
                <a:cxn ang="0">
                  <a:pos x="134" y="128"/>
                </a:cxn>
                <a:cxn ang="0">
                  <a:pos x="125" y="131"/>
                </a:cxn>
                <a:cxn ang="0">
                  <a:pos x="115" y="135"/>
                </a:cxn>
                <a:cxn ang="0">
                  <a:pos x="102" y="135"/>
                </a:cxn>
                <a:cxn ang="0">
                  <a:pos x="89" y="131"/>
                </a:cxn>
                <a:cxn ang="0">
                  <a:pos x="72" y="124"/>
                </a:cxn>
                <a:cxn ang="0">
                  <a:pos x="57" y="114"/>
                </a:cxn>
                <a:cxn ang="0">
                  <a:pos x="43" y="100"/>
                </a:cxn>
                <a:cxn ang="0">
                  <a:pos x="32" y="87"/>
                </a:cxn>
                <a:cxn ang="0">
                  <a:pos x="22" y="73"/>
                </a:cxn>
                <a:cxn ang="0">
                  <a:pos x="15" y="58"/>
                </a:cxn>
                <a:cxn ang="0">
                  <a:pos x="8" y="45"/>
                </a:cxn>
                <a:cxn ang="0">
                  <a:pos x="3" y="33"/>
                </a:cxn>
                <a:cxn ang="0">
                  <a:pos x="0" y="24"/>
                </a:cxn>
                <a:cxn ang="0">
                  <a:pos x="31" y="0"/>
                </a:cxn>
                <a:cxn ang="0">
                  <a:pos x="34" y="2"/>
                </a:cxn>
                <a:cxn ang="0">
                  <a:pos x="38" y="5"/>
                </a:cxn>
                <a:cxn ang="0">
                  <a:pos x="42" y="9"/>
                </a:cxn>
                <a:cxn ang="0">
                  <a:pos x="47" y="12"/>
                </a:cxn>
                <a:cxn ang="0">
                  <a:pos x="50" y="17"/>
                </a:cxn>
                <a:cxn ang="0">
                  <a:pos x="54" y="21"/>
                </a:cxn>
                <a:cxn ang="0">
                  <a:pos x="60" y="26"/>
                </a:cxn>
                <a:cxn ang="0">
                  <a:pos x="64" y="32"/>
                </a:cxn>
                <a:cxn ang="0">
                  <a:pos x="75" y="44"/>
                </a:cxn>
                <a:cxn ang="0">
                  <a:pos x="88" y="56"/>
                </a:cxn>
                <a:cxn ang="0">
                  <a:pos x="97" y="66"/>
                </a:cxn>
                <a:cxn ang="0">
                  <a:pos x="107" y="76"/>
                </a:cxn>
                <a:cxn ang="0">
                  <a:pos x="115" y="84"/>
                </a:cxn>
                <a:cxn ang="0">
                  <a:pos x="122" y="89"/>
                </a:cxn>
                <a:cxn ang="0">
                  <a:pos x="125" y="94"/>
                </a:cxn>
                <a:cxn ang="0">
                  <a:pos x="127" y="95"/>
                </a:cxn>
                <a:cxn ang="0">
                  <a:pos x="135" y="102"/>
                </a:cxn>
                <a:cxn ang="0">
                  <a:pos x="190" y="71"/>
                </a:cxn>
                <a:cxn ang="0">
                  <a:pos x="194" y="82"/>
                </a:cxn>
                <a:cxn ang="0">
                  <a:pos x="195" y="94"/>
                </a:cxn>
                <a:cxn ang="0">
                  <a:pos x="195" y="105"/>
                </a:cxn>
                <a:cxn ang="0">
                  <a:pos x="194" y="114"/>
                </a:cxn>
              </a:cxnLst>
              <a:rect l="0" t="0" r="r" b="b"/>
              <a:pathLst>
                <a:path w="195" h="135">
                  <a:moveTo>
                    <a:pt x="194" y="114"/>
                  </a:moveTo>
                  <a:lnTo>
                    <a:pt x="193" y="115"/>
                  </a:lnTo>
                  <a:lnTo>
                    <a:pt x="191" y="116"/>
                  </a:lnTo>
                  <a:lnTo>
                    <a:pt x="190" y="116"/>
                  </a:lnTo>
                  <a:lnTo>
                    <a:pt x="189" y="117"/>
                  </a:lnTo>
                  <a:lnTo>
                    <a:pt x="183" y="118"/>
                  </a:lnTo>
                  <a:lnTo>
                    <a:pt x="176" y="117"/>
                  </a:lnTo>
                  <a:lnTo>
                    <a:pt x="168" y="115"/>
                  </a:lnTo>
                  <a:lnTo>
                    <a:pt x="164" y="113"/>
                  </a:lnTo>
                  <a:lnTo>
                    <a:pt x="154" y="108"/>
                  </a:lnTo>
                  <a:lnTo>
                    <a:pt x="152" y="109"/>
                  </a:lnTo>
                  <a:lnTo>
                    <a:pt x="149" y="113"/>
                  </a:lnTo>
                  <a:lnTo>
                    <a:pt x="147" y="116"/>
                  </a:lnTo>
                  <a:lnTo>
                    <a:pt x="146" y="117"/>
                  </a:lnTo>
                  <a:lnTo>
                    <a:pt x="144" y="119"/>
                  </a:lnTo>
                  <a:lnTo>
                    <a:pt x="139" y="124"/>
                  </a:lnTo>
                  <a:lnTo>
                    <a:pt x="134" y="128"/>
                  </a:lnTo>
                  <a:lnTo>
                    <a:pt x="125" y="131"/>
                  </a:lnTo>
                  <a:lnTo>
                    <a:pt x="115" y="135"/>
                  </a:lnTo>
                  <a:lnTo>
                    <a:pt x="102" y="135"/>
                  </a:lnTo>
                  <a:lnTo>
                    <a:pt x="89" y="131"/>
                  </a:lnTo>
                  <a:lnTo>
                    <a:pt x="72" y="124"/>
                  </a:lnTo>
                  <a:lnTo>
                    <a:pt x="57" y="114"/>
                  </a:lnTo>
                  <a:lnTo>
                    <a:pt x="43" y="100"/>
                  </a:lnTo>
                  <a:lnTo>
                    <a:pt x="32" y="87"/>
                  </a:lnTo>
                  <a:lnTo>
                    <a:pt x="22" y="73"/>
                  </a:lnTo>
                  <a:lnTo>
                    <a:pt x="15" y="58"/>
                  </a:lnTo>
                  <a:lnTo>
                    <a:pt x="8" y="45"/>
                  </a:lnTo>
                  <a:lnTo>
                    <a:pt x="3" y="33"/>
                  </a:lnTo>
                  <a:lnTo>
                    <a:pt x="0" y="24"/>
                  </a:lnTo>
                  <a:lnTo>
                    <a:pt x="31" y="0"/>
                  </a:lnTo>
                  <a:lnTo>
                    <a:pt x="34" y="2"/>
                  </a:lnTo>
                  <a:lnTo>
                    <a:pt x="38" y="5"/>
                  </a:lnTo>
                  <a:lnTo>
                    <a:pt x="42" y="9"/>
                  </a:lnTo>
                  <a:lnTo>
                    <a:pt x="47" y="12"/>
                  </a:lnTo>
                  <a:lnTo>
                    <a:pt x="50" y="17"/>
                  </a:lnTo>
                  <a:lnTo>
                    <a:pt x="54" y="21"/>
                  </a:lnTo>
                  <a:lnTo>
                    <a:pt x="60" y="26"/>
                  </a:lnTo>
                  <a:lnTo>
                    <a:pt x="64" y="32"/>
                  </a:lnTo>
                  <a:lnTo>
                    <a:pt x="75" y="44"/>
                  </a:lnTo>
                  <a:lnTo>
                    <a:pt x="88" y="56"/>
                  </a:lnTo>
                  <a:lnTo>
                    <a:pt x="97" y="66"/>
                  </a:lnTo>
                  <a:lnTo>
                    <a:pt x="107" y="76"/>
                  </a:lnTo>
                  <a:lnTo>
                    <a:pt x="115" y="84"/>
                  </a:lnTo>
                  <a:lnTo>
                    <a:pt x="122" y="89"/>
                  </a:lnTo>
                  <a:lnTo>
                    <a:pt x="125" y="94"/>
                  </a:lnTo>
                  <a:lnTo>
                    <a:pt x="127" y="95"/>
                  </a:lnTo>
                  <a:lnTo>
                    <a:pt x="135" y="102"/>
                  </a:lnTo>
                  <a:lnTo>
                    <a:pt x="190" y="71"/>
                  </a:lnTo>
                  <a:lnTo>
                    <a:pt x="194" y="82"/>
                  </a:lnTo>
                  <a:lnTo>
                    <a:pt x="195" y="94"/>
                  </a:lnTo>
                  <a:lnTo>
                    <a:pt x="195" y="105"/>
                  </a:lnTo>
                  <a:lnTo>
                    <a:pt x="194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6" name="Freeform 60"/>
            <p:cNvSpPr>
              <a:spLocks/>
            </p:cNvSpPr>
            <p:nvPr/>
          </p:nvSpPr>
          <p:spPr bwMode="auto">
            <a:xfrm>
              <a:off x="5074" y="2923"/>
              <a:ext cx="8" cy="12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12" y="35"/>
                </a:cxn>
                <a:cxn ang="0">
                  <a:pos x="17" y="31"/>
                </a:cxn>
                <a:cxn ang="0">
                  <a:pos x="20" y="27"/>
                </a:cxn>
                <a:cxn ang="0">
                  <a:pos x="22" y="20"/>
                </a:cxn>
                <a:cxn ang="0">
                  <a:pos x="22" y="14"/>
                </a:cxn>
                <a:cxn ang="0">
                  <a:pos x="21" y="7"/>
                </a:cxn>
                <a:cxn ang="0">
                  <a:pos x="18" y="3"/>
                </a:cxn>
                <a:cxn ang="0">
                  <a:pos x="13" y="0"/>
                </a:cxn>
                <a:cxn ang="0">
                  <a:pos x="9" y="1"/>
                </a:cxn>
                <a:cxn ang="0">
                  <a:pos x="6" y="5"/>
                </a:cxn>
                <a:cxn ang="0">
                  <a:pos x="2" y="9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1" y="29"/>
                </a:cxn>
                <a:cxn ang="0">
                  <a:pos x="4" y="34"/>
                </a:cxn>
                <a:cxn ang="0">
                  <a:pos x="8" y="36"/>
                </a:cxn>
              </a:cxnLst>
              <a:rect l="0" t="0" r="r" b="b"/>
              <a:pathLst>
                <a:path w="22" h="36">
                  <a:moveTo>
                    <a:pt x="8" y="36"/>
                  </a:moveTo>
                  <a:lnTo>
                    <a:pt x="12" y="35"/>
                  </a:lnTo>
                  <a:lnTo>
                    <a:pt x="17" y="31"/>
                  </a:lnTo>
                  <a:lnTo>
                    <a:pt x="20" y="27"/>
                  </a:lnTo>
                  <a:lnTo>
                    <a:pt x="22" y="20"/>
                  </a:lnTo>
                  <a:lnTo>
                    <a:pt x="22" y="14"/>
                  </a:lnTo>
                  <a:lnTo>
                    <a:pt x="21" y="7"/>
                  </a:lnTo>
                  <a:lnTo>
                    <a:pt x="18" y="3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5"/>
                  </a:lnTo>
                  <a:lnTo>
                    <a:pt x="2" y="9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1" y="29"/>
                  </a:lnTo>
                  <a:lnTo>
                    <a:pt x="4" y="34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7" name="Freeform 61"/>
            <p:cNvSpPr>
              <a:spLocks/>
            </p:cNvSpPr>
            <p:nvPr/>
          </p:nvSpPr>
          <p:spPr bwMode="auto">
            <a:xfrm>
              <a:off x="5063" y="2938"/>
              <a:ext cx="27" cy="12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81" y="1"/>
                </a:cxn>
                <a:cxn ang="0">
                  <a:pos x="80" y="3"/>
                </a:cxn>
                <a:cxn ang="0">
                  <a:pos x="77" y="5"/>
                </a:cxn>
                <a:cxn ang="0">
                  <a:pos x="74" y="10"/>
                </a:cxn>
                <a:cxn ang="0">
                  <a:pos x="68" y="13"/>
                </a:cxn>
                <a:cxn ang="0">
                  <a:pos x="62" y="16"/>
                </a:cxn>
                <a:cxn ang="0">
                  <a:pos x="53" y="19"/>
                </a:cxn>
                <a:cxn ang="0">
                  <a:pos x="44" y="21"/>
                </a:cxn>
                <a:cxn ang="0">
                  <a:pos x="35" y="21"/>
                </a:cxn>
                <a:cxn ang="0">
                  <a:pos x="26" y="19"/>
                </a:cxn>
                <a:cxn ang="0">
                  <a:pos x="18" y="16"/>
                </a:cxn>
                <a:cxn ang="0">
                  <a:pos x="12" y="13"/>
                </a:cxn>
                <a:cxn ang="0">
                  <a:pos x="7" y="8"/>
                </a:cxn>
                <a:cxn ang="0">
                  <a:pos x="3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4" y="12"/>
                </a:cxn>
                <a:cxn ang="0">
                  <a:pos x="9" y="18"/>
                </a:cxn>
                <a:cxn ang="0">
                  <a:pos x="15" y="24"/>
                </a:cxn>
                <a:cxn ang="0">
                  <a:pos x="23" y="29"/>
                </a:cxn>
                <a:cxn ang="0">
                  <a:pos x="32" y="33"/>
                </a:cxn>
                <a:cxn ang="0">
                  <a:pos x="44" y="35"/>
                </a:cxn>
                <a:cxn ang="0">
                  <a:pos x="55" y="34"/>
                </a:cxn>
                <a:cxn ang="0">
                  <a:pos x="64" y="29"/>
                </a:cxn>
                <a:cxn ang="0">
                  <a:pos x="70" y="24"/>
                </a:cxn>
                <a:cxn ang="0">
                  <a:pos x="76" y="17"/>
                </a:cxn>
                <a:cxn ang="0">
                  <a:pos x="79" y="11"/>
                </a:cxn>
                <a:cxn ang="0">
                  <a:pos x="81" y="5"/>
                </a:cxn>
                <a:cxn ang="0">
                  <a:pos x="83" y="1"/>
                </a:cxn>
                <a:cxn ang="0">
                  <a:pos x="83" y="0"/>
                </a:cxn>
              </a:cxnLst>
              <a:rect l="0" t="0" r="r" b="b"/>
              <a:pathLst>
                <a:path w="83" h="35">
                  <a:moveTo>
                    <a:pt x="83" y="0"/>
                  </a:moveTo>
                  <a:lnTo>
                    <a:pt x="81" y="1"/>
                  </a:lnTo>
                  <a:lnTo>
                    <a:pt x="80" y="3"/>
                  </a:lnTo>
                  <a:lnTo>
                    <a:pt x="77" y="5"/>
                  </a:lnTo>
                  <a:lnTo>
                    <a:pt x="74" y="10"/>
                  </a:lnTo>
                  <a:lnTo>
                    <a:pt x="68" y="13"/>
                  </a:lnTo>
                  <a:lnTo>
                    <a:pt x="62" y="16"/>
                  </a:lnTo>
                  <a:lnTo>
                    <a:pt x="53" y="19"/>
                  </a:lnTo>
                  <a:lnTo>
                    <a:pt x="44" y="21"/>
                  </a:lnTo>
                  <a:lnTo>
                    <a:pt x="35" y="21"/>
                  </a:lnTo>
                  <a:lnTo>
                    <a:pt x="26" y="19"/>
                  </a:lnTo>
                  <a:lnTo>
                    <a:pt x="18" y="16"/>
                  </a:lnTo>
                  <a:lnTo>
                    <a:pt x="12" y="13"/>
                  </a:lnTo>
                  <a:lnTo>
                    <a:pt x="7" y="8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7"/>
                  </a:lnTo>
                  <a:lnTo>
                    <a:pt x="4" y="12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3" y="29"/>
                  </a:lnTo>
                  <a:lnTo>
                    <a:pt x="32" y="33"/>
                  </a:lnTo>
                  <a:lnTo>
                    <a:pt x="44" y="35"/>
                  </a:lnTo>
                  <a:lnTo>
                    <a:pt x="55" y="34"/>
                  </a:lnTo>
                  <a:lnTo>
                    <a:pt x="64" y="29"/>
                  </a:lnTo>
                  <a:lnTo>
                    <a:pt x="70" y="24"/>
                  </a:lnTo>
                  <a:lnTo>
                    <a:pt x="76" y="17"/>
                  </a:lnTo>
                  <a:lnTo>
                    <a:pt x="79" y="11"/>
                  </a:lnTo>
                  <a:lnTo>
                    <a:pt x="81" y="5"/>
                  </a:lnTo>
                  <a:lnTo>
                    <a:pt x="83" y="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8" name="Freeform 62"/>
            <p:cNvSpPr>
              <a:spLocks/>
            </p:cNvSpPr>
            <p:nvPr/>
          </p:nvSpPr>
          <p:spPr bwMode="auto">
            <a:xfrm>
              <a:off x="5029" y="2925"/>
              <a:ext cx="7" cy="11"/>
            </a:xfrm>
            <a:custGeom>
              <a:avLst/>
              <a:gdLst/>
              <a:ahLst/>
              <a:cxnLst>
                <a:cxn ang="0">
                  <a:pos x="8" y="35"/>
                </a:cxn>
                <a:cxn ang="0">
                  <a:pos x="12" y="34"/>
                </a:cxn>
                <a:cxn ang="0">
                  <a:pos x="17" y="31"/>
                </a:cxn>
                <a:cxn ang="0">
                  <a:pos x="20" y="26"/>
                </a:cxn>
                <a:cxn ang="0">
                  <a:pos x="21" y="20"/>
                </a:cxn>
                <a:cxn ang="0">
                  <a:pos x="22" y="13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3" y="0"/>
                </a:cxn>
                <a:cxn ang="0">
                  <a:pos x="9" y="1"/>
                </a:cxn>
                <a:cxn ang="0">
                  <a:pos x="6" y="4"/>
                </a:cxn>
                <a:cxn ang="0">
                  <a:pos x="2" y="9"/>
                </a:cxn>
                <a:cxn ang="0">
                  <a:pos x="0" y="15"/>
                </a:cxn>
                <a:cxn ang="0">
                  <a:pos x="0" y="22"/>
                </a:cxn>
                <a:cxn ang="0">
                  <a:pos x="1" y="28"/>
                </a:cxn>
                <a:cxn ang="0">
                  <a:pos x="4" y="33"/>
                </a:cxn>
                <a:cxn ang="0">
                  <a:pos x="8" y="35"/>
                </a:cxn>
              </a:cxnLst>
              <a:rect l="0" t="0" r="r" b="b"/>
              <a:pathLst>
                <a:path w="22" h="35">
                  <a:moveTo>
                    <a:pt x="8" y="35"/>
                  </a:moveTo>
                  <a:lnTo>
                    <a:pt x="12" y="34"/>
                  </a:lnTo>
                  <a:lnTo>
                    <a:pt x="17" y="31"/>
                  </a:lnTo>
                  <a:lnTo>
                    <a:pt x="20" y="26"/>
                  </a:lnTo>
                  <a:lnTo>
                    <a:pt x="21" y="20"/>
                  </a:lnTo>
                  <a:lnTo>
                    <a:pt x="22" y="13"/>
                  </a:lnTo>
                  <a:lnTo>
                    <a:pt x="21" y="6"/>
                  </a:lnTo>
                  <a:lnTo>
                    <a:pt x="18" y="2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4" y="33"/>
                  </a:lnTo>
                  <a:lnTo>
                    <a:pt x="8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9" name="Freeform 63"/>
            <p:cNvSpPr>
              <a:spLocks/>
            </p:cNvSpPr>
            <p:nvPr/>
          </p:nvSpPr>
          <p:spPr bwMode="auto">
            <a:xfrm>
              <a:off x="5017" y="2939"/>
              <a:ext cx="28" cy="12"/>
            </a:xfrm>
            <a:custGeom>
              <a:avLst/>
              <a:gdLst/>
              <a:ahLst/>
              <a:cxnLst>
                <a:cxn ang="0">
                  <a:pos x="44" y="22"/>
                </a:cxn>
                <a:cxn ang="0">
                  <a:pos x="35" y="22"/>
                </a:cxn>
                <a:cxn ang="0">
                  <a:pos x="26" y="20"/>
                </a:cxn>
                <a:cxn ang="0">
                  <a:pos x="18" y="16"/>
                </a:cxn>
                <a:cxn ang="0">
                  <a:pos x="12" y="13"/>
                </a:cxn>
                <a:cxn ang="0">
                  <a:pos x="7" y="9"/>
                </a:cxn>
                <a:cxn ang="0">
                  <a:pos x="3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2" y="8"/>
                </a:cxn>
                <a:cxn ang="0">
                  <a:pos x="4" y="12"/>
                </a:cxn>
                <a:cxn ang="0">
                  <a:pos x="8" y="19"/>
                </a:cxn>
                <a:cxn ang="0">
                  <a:pos x="14" y="24"/>
                </a:cxn>
                <a:cxn ang="0">
                  <a:pos x="22" y="30"/>
                </a:cxn>
                <a:cxn ang="0">
                  <a:pos x="32" y="33"/>
                </a:cxn>
                <a:cxn ang="0">
                  <a:pos x="43" y="35"/>
                </a:cxn>
                <a:cxn ang="0">
                  <a:pos x="54" y="34"/>
                </a:cxn>
                <a:cxn ang="0">
                  <a:pos x="64" y="30"/>
                </a:cxn>
                <a:cxn ang="0">
                  <a:pos x="70" y="24"/>
                </a:cxn>
                <a:cxn ang="0">
                  <a:pos x="76" y="18"/>
                </a:cxn>
                <a:cxn ang="0">
                  <a:pos x="79" y="11"/>
                </a:cxn>
                <a:cxn ang="0">
                  <a:pos x="81" y="5"/>
                </a:cxn>
                <a:cxn ang="0">
                  <a:pos x="83" y="1"/>
                </a:cxn>
                <a:cxn ang="0">
                  <a:pos x="83" y="0"/>
                </a:cxn>
                <a:cxn ang="0">
                  <a:pos x="81" y="1"/>
                </a:cxn>
                <a:cxn ang="0">
                  <a:pos x="80" y="3"/>
                </a:cxn>
                <a:cxn ang="0">
                  <a:pos x="77" y="7"/>
                </a:cxn>
                <a:cxn ang="0">
                  <a:pos x="74" y="10"/>
                </a:cxn>
                <a:cxn ang="0">
                  <a:pos x="68" y="13"/>
                </a:cxn>
                <a:cxn ang="0">
                  <a:pos x="62" y="18"/>
                </a:cxn>
                <a:cxn ang="0">
                  <a:pos x="53" y="20"/>
                </a:cxn>
                <a:cxn ang="0">
                  <a:pos x="44" y="22"/>
                </a:cxn>
              </a:cxnLst>
              <a:rect l="0" t="0" r="r" b="b"/>
              <a:pathLst>
                <a:path w="83" h="35">
                  <a:moveTo>
                    <a:pt x="44" y="22"/>
                  </a:moveTo>
                  <a:lnTo>
                    <a:pt x="35" y="22"/>
                  </a:lnTo>
                  <a:lnTo>
                    <a:pt x="26" y="20"/>
                  </a:lnTo>
                  <a:lnTo>
                    <a:pt x="18" y="16"/>
                  </a:lnTo>
                  <a:lnTo>
                    <a:pt x="12" y="13"/>
                  </a:lnTo>
                  <a:lnTo>
                    <a:pt x="7" y="9"/>
                  </a:lnTo>
                  <a:lnTo>
                    <a:pt x="3" y="5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8"/>
                  </a:lnTo>
                  <a:lnTo>
                    <a:pt x="4" y="12"/>
                  </a:lnTo>
                  <a:lnTo>
                    <a:pt x="8" y="19"/>
                  </a:lnTo>
                  <a:lnTo>
                    <a:pt x="14" y="24"/>
                  </a:lnTo>
                  <a:lnTo>
                    <a:pt x="22" y="30"/>
                  </a:lnTo>
                  <a:lnTo>
                    <a:pt x="32" y="33"/>
                  </a:lnTo>
                  <a:lnTo>
                    <a:pt x="43" y="35"/>
                  </a:lnTo>
                  <a:lnTo>
                    <a:pt x="54" y="34"/>
                  </a:lnTo>
                  <a:lnTo>
                    <a:pt x="64" y="30"/>
                  </a:lnTo>
                  <a:lnTo>
                    <a:pt x="70" y="24"/>
                  </a:lnTo>
                  <a:lnTo>
                    <a:pt x="76" y="18"/>
                  </a:lnTo>
                  <a:lnTo>
                    <a:pt x="79" y="11"/>
                  </a:lnTo>
                  <a:lnTo>
                    <a:pt x="81" y="5"/>
                  </a:lnTo>
                  <a:lnTo>
                    <a:pt x="83" y="1"/>
                  </a:lnTo>
                  <a:lnTo>
                    <a:pt x="83" y="0"/>
                  </a:lnTo>
                  <a:lnTo>
                    <a:pt x="81" y="1"/>
                  </a:lnTo>
                  <a:lnTo>
                    <a:pt x="80" y="3"/>
                  </a:lnTo>
                  <a:lnTo>
                    <a:pt x="77" y="7"/>
                  </a:lnTo>
                  <a:lnTo>
                    <a:pt x="74" y="10"/>
                  </a:lnTo>
                  <a:lnTo>
                    <a:pt x="68" y="13"/>
                  </a:lnTo>
                  <a:lnTo>
                    <a:pt x="62" y="18"/>
                  </a:lnTo>
                  <a:lnTo>
                    <a:pt x="53" y="20"/>
                  </a:lnTo>
                  <a:lnTo>
                    <a:pt x="4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0" name="Freeform 64"/>
            <p:cNvSpPr>
              <a:spLocks/>
            </p:cNvSpPr>
            <p:nvPr/>
          </p:nvSpPr>
          <p:spPr bwMode="auto">
            <a:xfrm>
              <a:off x="5100" y="3076"/>
              <a:ext cx="29" cy="159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0" y="474"/>
                </a:cxn>
                <a:cxn ang="0">
                  <a:pos x="88" y="478"/>
                </a:cxn>
                <a:cxn ang="0">
                  <a:pos x="32" y="0"/>
                </a:cxn>
                <a:cxn ang="0">
                  <a:pos x="19" y="10"/>
                </a:cxn>
              </a:cxnLst>
              <a:rect l="0" t="0" r="r" b="b"/>
              <a:pathLst>
                <a:path w="88" h="478">
                  <a:moveTo>
                    <a:pt x="19" y="10"/>
                  </a:moveTo>
                  <a:lnTo>
                    <a:pt x="0" y="474"/>
                  </a:lnTo>
                  <a:lnTo>
                    <a:pt x="88" y="478"/>
                  </a:lnTo>
                  <a:lnTo>
                    <a:pt x="32" y="0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162" name="Picture 66" descr="C:\Documents and Settings\purg\Application Data\Microsoft\Media Catalog\Downloaded Clips\cl0\BS01162_.wmf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1524000" y="5638800"/>
            <a:ext cx="1295400" cy="833438"/>
          </a:xfrm>
          <a:prstGeom prst="rect">
            <a:avLst/>
          </a:prstGeom>
          <a:noFill/>
        </p:spPr>
      </p:pic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381000" y="20574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бюджетная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7315200" y="3062288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налоговая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533400" y="51816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кредитная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163" grpId="0" autoUpdateAnimBg="0"/>
      <p:bldP spid="4164" grpId="0" autoUpdateAnimBg="0"/>
      <p:bldP spid="416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Банки. Виды банков.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Банки </a:t>
            </a:r>
            <a:r>
              <a:rPr lang="ru-RU" dirty="0" smtClean="0"/>
              <a:t>– финансово-кредитные учреждения, функциями которых являются накопление денежных средств, осуществление денежных расчётов, эмиссия ценных бумаг и кредитование путём предоставления различных ссуд.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28736"/>
            <a:ext cx="7498080" cy="4819664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latin typeface="Bookman Old Style" pitchFamily="18" charset="0"/>
              </a:rPr>
              <a:t>Г</a:t>
            </a:r>
            <a:r>
              <a:rPr lang="ru-RU" u="sng" dirty="0" smtClean="0">
                <a:latin typeface="Bookman Old Style" pitchFamily="18" charset="0"/>
              </a:rPr>
              <a:t>лавная задача банков  </a:t>
            </a:r>
            <a:r>
              <a:rPr lang="ru-RU" dirty="0" smtClean="0">
                <a:latin typeface="Bookman Old Style" pitchFamily="18" charset="0"/>
              </a:rPr>
              <a:t>– давать деньги в долг под определённый процент на определённое время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Ссуда (кредит) – дача денег в долг под определённый процент. 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Кредитор </a:t>
            </a:r>
            <a:r>
              <a:rPr lang="ru-RU" dirty="0" smtClean="0">
                <a:latin typeface="Bookman Old Style" pitchFamily="18" charset="0"/>
              </a:rPr>
              <a:t>– тот, кто даёт </a:t>
            </a:r>
            <a:r>
              <a:rPr lang="ru-RU" dirty="0" smtClean="0">
                <a:latin typeface="Bookman Old Style" pitchFamily="18" charset="0"/>
              </a:rPr>
              <a:t>деньги.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Должник </a:t>
            </a:r>
            <a:r>
              <a:rPr lang="ru-RU" dirty="0" smtClean="0">
                <a:latin typeface="Bookman Old Style" pitchFamily="18" charset="0"/>
              </a:rPr>
              <a:t>– тот, кто берёт деньги.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   е   н   ь   г  и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200" b="1" dirty="0"/>
              <a:t>Полноценные деньги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200" dirty="0"/>
              <a:t>собственная стоимость соответствует номинальной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200" dirty="0"/>
              <a:t>(меха, скот, золото, серебро)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200" b="1" dirty="0"/>
              <a:t>Неполноценные деньги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ru-RU" sz="3200" dirty="0"/>
              <a:t>искусственная денежная система, которая предполагает отказ от золотого стандарта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1908175" y="222250"/>
            <a:ext cx="6985000" cy="327025"/>
          </a:xfrm>
          <a:prstGeom prst="wedgeRectCallout">
            <a:avLst>
              <a:gd name="adj1" fmla="val -33134"/>
              <a:gd name="adj2" fmla="val 94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всеобщий эквивалент, выражающий стоимость товара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755650" y="1196975"/>
            <a:ext cx="20653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мера стоимости</a:t>
            </a:r>
          </a:p>
          <a:p>
            <a:pPr algn="ctr"/>
            <a:r>
              <a:rPr lang="ru-RU"/>
              <a:t>всех товаров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348038" y="1196975"/>
            <a:ext cx="206533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средство</a:t>
            </a:r>
          </a:p>
          <a:p>
            <a:pPr algn="ctr"/>
            <a:r>
              <a:rPr lang="ru-RU"/>
              <a:t>обращения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6011863" y="1196975"/>
            <a:ext cx="206533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средство </a:t>
            </a:r>
          </a:p>
          <a:p>
            <a:pPr algn="ctr"/>
            <a:r>
              <a:rPr lang="ru-RU"/>
              <a:t>накопления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3" grpId="0" animBg="1"/>
      <p:bldP spid="86025" grpId="0" animBg="1"/>
      <p:bldP spid="860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Bookman Old Style" pitchFamily="18" charset="0"/>
              </a:rPr>
              <a:t>Виды банков</a:t>
            </a:r>
            <a:endParaRPr lang="ru-RU" sz="60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>
                <a:latin typeface="Bookman Old Style" pitchFamily="18" charset="0"/>
              </a:rPr>
              <a:t>Центральный (эмиссионный)</a:t>
            </a:r>
            <a:r>
              <a:rPr lang="ru-RU" dirty="0" smtClean="0">
                <a:latin typeface="Bookman Old Style" pitchFamily="18" charset="0"/>
              </a:rPr>
              <a:t> – принадлежит государству. Выпускает денежные знаки, хранит официальный золотовалютный резерв, регулирует кредитно-денежную сферу, валютные отношения, </a:t>
            </a:r>
            <a:r>
              <a:rPr lang="ru-RU" dirty="0" err="1" smtClean="0">
                <a:latin typeface="Bookman Old Style" pitchFamily="18" charset="0"/>
              </a:rPr>
              <a:t>кассово</a:t>
            </a:r>
            <a:r>
              <a:rPr lang="ru-RU" dirty="0" smtClean="0">
                <a:latin typeface="Bookman Old Style" pitchFamily="18" charset="0"/>
              </a:rPr>
              <a:t> - расчётное обслуживание бюджета государства. «Банк банков».</a:t>
            </a:r>
          </a:p>
          <a:p>
            <a:r>
              <a:rPr lang="ru-RU" i="1" dirty="0" smtClean="0">
                <a:latin typeface="Bookman Old Style" pitchFamily="18" charset="0"/>
              </a:rPr>
              <a:t>Коммерческие</a:t>
            </a:r>
            <a:r>
              <a:rPr lang="ru-RU" dirty="0" smtClean="0">
                <a:latin typeface="Bookman Old Style" pitchFamily="18" charset="0"/>
              </a:rPr>
              <a:t> – основное звено кредитной системы. Все виды банковских операций.</a:t>
            </a:r>
          </a:p>
          <a:p>
            <a:r>
              <a:rPr lang="ru-RU" i="1" dirty="0" smtClean="0">
                <a:latin typeface="Bookman Old Style" pitchFamily="18" charset="0"/>
              </a:rPr>
              <a:t>Инвестиционный</a:t>
            </a:r>
            <a:r>
              <a:rPr lang="ru-RU" dirty="0" smtClean="0">
                <a:latin typeface="Bookman Old Style" pitchFamily="18" charset="0"/>
              </a:rPr>
              <a:t> – </a:t>
            </a:r>
            <a:r>
              <a:rPr lang="ru-RU" dirty="0" err="1" smtClean="0">
                <a:latin typeface="Bookman Old Style" pitchFamily="18" charset="0"/>
              </a:rPr>
              <a:t>эмиссинно</a:t>
            </a:r>
            <a:r>
              <a:rPr lang="ru-RU" dirty="0" smtClean="0">
                <a:latin typeface="Bookman Old Style" pitchFamily="18" charset="0"/>
              </a:rPr>
              <a:t> - учредительные операции. По поручению предприятий и государства, нуждающихся в долгосрочных кредитах и прибегнувших к выпуску акций и облигаций, эти банки гарантируют покупку выпущенных ценных бумаг, приобретая и продавая их за свой счёт.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Виды банков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Сберегательные</a:t>
            </a:r>
            <a:r>
              <a:rPr lang="ru-RU" dirty="0" smtClean="0"/>
              <a:t> – небольшие кредитные учреждения местного значения, обычно контролируются или принадлежат государству. Выполняют пассивные операции: вклады, предоставление кредитов, ссуд, покупка частных и государственных ценных бумаг, выпуск кредитных карточек.</a:t>
            </a:r>
          </a:p>
          <a:p>
            <a:r>
              <a:rPr lang="ru-RU" i="1" dirty="0" smtClean="0"/>
              <a:t>Ипотечные</a:t>
            </a:r>
            <a:r>
              <a:rPr lang="ru-RU" dirty="0" smtClean="0"/>
              <a:t> – долгосрочные кредиты под залог недвижимости. Выпуск ипотечных облигаций. Ссуды на жилищное и производственное строительство под высокий процент (10-20 %).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/>
              <a:t>Банковское дело высокоцентрализованное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549525" y="1693863"/>
            <a:ext cx="404495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792288" y="2971800"/>
            <a:ext cx="555783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Банковская система России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5410200" y="4648200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524000" y="4267200"/>
            <a:ext cx="1692275" cy="593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Внешторгбанк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717925" y="4191000"/>
            <a:ext cx="1706563" cy="7461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sz="1600" b="1">
                <a:solidFill>
                  <a:srgbClr val="FF0000"/>
                </a:solidFill>
                <a:effectLst/>
              </a:rPr>
              <a:t>ЦБ РФ - Банк России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943600" y="4267200"/>
            <a:ext cx="1493838" cy="53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Сбербанк 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173413" y="5410200"/>
            <a:ext cx="2797175" cy="657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Коммерческие банки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572000" y="4953000"/>
            <a:ext cx="0" cy="457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 anchorCtr="1"/>
          <a:lstStyle/>
          <a:p>
            <a:endParaRPr lang="ru-RU"/>
          </a:p>
        </p:txBody>
      </p:sp>
      <p:sp>
        <p:nvSpPr>
          <p:cNvPr id="12303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8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57200" y="838200"/>
            <a:ext cx="396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этап реформы банковской системы относится к 1988-1990гг. (подготовительный).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876800" y="1752600"/>
            <a:ext cx="411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Главный итог I этапа - создание двухуровневой банковской системы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nimBg="1"/>
      <p:bldP spid="12292" grpId="0" animBg="1"/>
      <p:bldP spid="12294" grpId="0" animBg="1"/>
      <p:bldP spid="12297" grpId="0" animBg="1" autoUpdateAnimBg="0"/>
      <p:bldP spid="12298" grpId="0" animBg="1" autoUpdateAnimBg="0"/>
      <p:bldP spid="12299" grpId="0" animBg="1" autoUpdateAnimBg="0"/>
      <p:bldP spid="12300" grpId="0" animBg="1" autoUpdateAnimBg="0"/>
      <p:bldP spid="12301" grpId="0" animBg="1"/>
      <p:bldP spid="12306" grpId="0" autoUpdateAnimBg="0"/>
      <p:bldP spid="1230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14" name="Picture 78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352675" y="1693863"/>
            <a:ext cx="443865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735388" y="1447800"/>
            <a:ext cx="1673225" cy="358775"/>
            <a:chOff x="2353" y="720"/>
            <a:chExt cx="1054" cy="22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2353" y="720"/>
              <a:ext cx="1054" cy="22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416" y="749"/>
              <a:ext cx="928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Банк России</a:t>
              </a:r>
              <a:endParaRPr lang="ru-RU" sz="1600">
                <a:effectLst/>
              </a:endParaRP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421313" y="2789238"/>
            <a:ext cx="2274887" cy="360362"/>
            <a:chOff x="3415" y="1565"/>
            <a:chExt cx="1433" cy="227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3415" y="1565"/>
              <a:ext cx="1433" cy="22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519" y="1613"/>
              <a:ext cx="1284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Небанковские КО</a:t>
              </a:r>
              <a:endParaRPr lang="ru-RU" sz="1600">
                <a:effectLst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19200" y="3505200"/>
            <a:ext cx="2255838" cy="381000"/>
            <a:chOff x="1007" y="1988"/>
            <a:chExt cx="1373" cy="226"/>
          </a:xfrm>
        </p:grpSpPr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007" y="1988"/>
              <a:ext cx="1373" cy="22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077" y="2030"/>
              <a:ext cx="1236" cy="14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Банки-резиденты</a:t>
              </a:r>
              <a:endParaRPr lang="ru-RU" sz="1600">
                <a:effectLst/>
              </a:endParaRP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1600200" y="5035550"/>
            <a:ext cx="5238750" cy="527050"/>
            <a:chOff x="1008" y="3072"/>
            <a:chExt cx="3300" cy="332"/>
          </a:xfrm>
        </p:grpSpPr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1008" y="3072"/>
              <a:ext cx="3300" cy="3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1022" y="3138"/>
              <a:ext cx="3262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Союзы и ассоциации КО, группы и холдинги</a:t>
              </a:r>
              <a:endParaRPr lang="ru-RU" sz="1600">
                <a:effectLst/>
              </a:endParaRPr>
            </a:p>
          </p:txBody>
        </p:sp>
      </p:grpSp>
      <p:sp>
        <p:nvSpPr>
          <p:cNvPr id="14405" name="WordArt 69"/>
          <p:cNvSpPr>
            <a:spLocks noChangeArrowheads="1" noChangeShapeType="1" noTextEdit="1"/>
          </p:cNvSpPr>
          <p:nvPr/>
        </p:nvSpPr>
        <p:spPr bwMode="auto">
          <a:xfrm>
            <a:off x="1792288" y="381000"/>
            <a:ext cx="555783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Банковская система России</a:t>
            </a:r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4572000" y="1828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2057400" y="3084513"/>
            <a:ext cx="2978150" cy="420687"/>
            <a:chOff x="1296" y="1943"/>
            <a:chExt cx="1876" cy="265"/>
          </a:xfrm>
        </p:grpSpPr>
        <p:sp>
          <p:nvSpPr>
            <p:cNvPr id="14404" name="Line 68"/>
            <p:cNvSpPr>
              <a:spLocks noChangeShapeType="1"/>
            </p:cNvSpPr>
            <p:nvPr/>
          </p:nvSpPr>
          <p:spPr bwMode="auto">
            <a:xfrm>
              <a:off x="1438" y="1943"/>
              <a:ext cx="2" cy="1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89" name="Line 53"/>
            <p:cNvSpPr>
              <a:spLocks noChangeShapeType="1"/>
            </p:cNvSpPr>
            <p:nvPr/>
          </p:nvSpPr>
          <p:spPr bwMode="auto">
            <a:xfrm flipV="1">
              <a:off x="1296" y="2060"/>
              <a:ext cx="1876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>
              <a:off x="1296" y="206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>
              <a:off x="3168" y="206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2201863" y="2406650"/>
            <a:ext cx="4638675" cy="412750"/>
            <a:chOff x="1387" y="1516"/>
            <a:chExt cx="2922" cy="260"/>
          </a:xfrm>
        </p:grpSpPr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>
              <a:off x="2771" y="1516"/>
              <a:ext cx="2" cy="1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1392" y="1632"/>
              <a:ext cx="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>
              <a:off x="4297" y="1637"/>
              <a:ext cx="1" cy="1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412" name="Line 76"/>
            <p:cNvSpPr>
              <a:spLocks noChangeShapeType="1"/>
            </p:cNvSpPr>
            <p:nvPr/>
          </p:nvSpPr>
          <p:spPr bwMode="auto">
            <a:xfrm>
              <a:off x="1387" y="1632"/>
              <a:ext cx="29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4267200" y="3505200"/>
            <a:ext cx="2819400" cy="1339850"/>
            <a:chOff x="2688" y="2180"/>
            <a:chExt cx="1728" cy="844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691" y="2180"/>
              <a:ext cx="1725" cy="84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818" y="2223"/>
              <a:ext cx="1417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Банки-нерезиденты</a:t>
              </a:r>
              <a:endParaRPr lang="ru-RU" sz="1600">
                <a:effectLst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009" y="2467"/>
              <a:ext cx="794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Филиалы и</a:t>
              </a:r>
              <a:endParaRPr lang="ru-RU" sz="1600">
                <a:effectLst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846" y="2659"/>
              <a:ext cx="1342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представительства</a:t>
              </a:r>
              <a:endParaRPr lang="ru-RU" sz="1600">
                <a:effectLst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2850" y="2851"/>
              <a:ext cx="1477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иностранных банков</a:t>
              </a:r>
              <a:endParaRPr lang="ru-RU" sz="1600">
                <a:effectLst/>
              </a:endParaRPr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2688" y="2448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514600" y="2133600"/>
            <a:ext cx="3551238" cy="358775"/>
            <a:chOff x="1761" y="1152"/>
            <a:chExt cx="2237" cy="226"/>
          </a:xfrm>
        </p:grpSpPr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1761" y="1152"/>
              <a:ext cx="2237" cy="22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1819" y="1181"/>
              <a:ext cx="2122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Кредитные организации (КО)</a:t>
              </a:r>
              <a:endParaRPr lang="ru-RU" sz="1600">
                <a:effectLst/>
              </a:endParaRPr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1725613" y="2789238"/>
            <a:ext cx="1035050" cy="360362"/>
            <a:chOff x="1087" y="1565"/>
            <a:chExt cx="652" cy="227"/>
          </a:xfrm>
        </p:grpSpPr>
        <p:sp>
          <p:nvSpPr>
            <p:cNvPr id="14387" name="Rectangle 51"/>
            <p:cNvSpPr>
              <a:spLocks noChangeArrowheads="1"/>
            </p:cNvSpPr>
            <p:nvPr/>
          </p:nvSpPr>
          <p:spPr bwMode="auto">
            <a:xfrm>
              <a:off x="1087" y="1565"/>
              <a:ext cx="652" cy="22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1187" y="1613"/>
              <a:ext cx="491" cy="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D8DE5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ru-RU" sz="1600">
                  <a:solidFill>
                    <a:srgbClr val="000000"/>
                  </a:solidFill>
                  <a:effectLst/>
                </a:rPr>
                <a:t>Банки </a:t>
              </a:r>
              <a:endParaRPr lang="ru-RU" sz="1600">
                <a:effectLst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05" grpId="0" animBg="1"/>
      <p:bldP spid="144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Свойства денег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- делимость (делятся на более мелкие. Пример: сотни на десятки, на рубли, на копейки);</a:t>
            </a:r>
          </a:p>
          <a:p>
            <a:r>
              <a:rPr lang="ru-RU" dirty="0" smtClean="0">
                <a:latin typeface="Bookman Old Style" pitchFamily="18" charset="0"/>
              </a:rPr>
              <a:t>- узнаваемость;</a:t>
            </a:r>
          </a:p>
          <a:p>
            <a:r>
              <a:rPr lang="ru-RU" dirty="0" smtClean="0">
                <a:latin typeface="Bookman Old Style" pitchFamily="18" charset="0"/>
              </a:rPr>
              <a:t>- стабильность;</a:t>
            </a:r>
          </a:p>
          <a:p>
            <a:r>
              <a:rPr lang="ru-RU" dirty="0" smtClean="0">
                <a:latin typeface="Bookman Old Style" pitchFamily="18" charset="0"/>
              </a:rPr>
              <a:t>- портативность (малы, легки, удобны);</a:t>
            </a:r>
          </a:p>
          <a:p>
            <a:r>
              <a:rPr lang="ru-RU" dirty="0" smtClean="0">
                <a:latin typeface="Bookman Old Style" pitchFamily="18" charset="0"/>
              </a:rPr>
              <a:t>- износостойкость (имеют продолжительную жизнь);</a:t>
            </a:r>
          </a:p>
          <a:p>
            <a:r>
              <a:rPr lang="ru-RU" dirty="0" smtClean="0">
                <a:latin typeface="Bookman Old Style" pitchFamily="18" charset="0"/>
              </a:rPr>
              <a:t>- однородность (равные количества денег имеют равную стоимость);</a:t>
            </a:r>
          </a:p>
          <a:p>
            <a:r>
              <a:rPr lang="ru-RU" dirty="0" smtClean="0">
                <a:latin typeface="Bookman Old Style" pitchFamily="18" charset="0"/>
              </a:rPr>
              <a:t>- ликвидность (можно обменять на другое имущество с минимальными издержками) или способность денег быть обращёнными в наличные деньги и истраченными на покупку товаров и услуг.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Ликвидность денег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5288" y="1341438"/>
            <a:ext cx="8229600" cy="10795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/>
              <a:t>Это способность денег быть обращенными в наличные и истраченными на товары и услуги</a:t>
            </a: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2555875" y="3141663"/>
            <a:ext cx="3600450" cy="2735262"/>
          </a:xfrm>
          <a:prstGeom prst="upArrowCallout">
            <a:avLst>
              <a:gd name="adj1" fmla="val 32908"/>
              <a:gd name="adj2" fmla="val 3290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Наибольшей ликвидностью</a:t>
            </a:r>
          </a:p>
          <a:p>
            <a:pPr algn="ctr"/>
            <a:r>
              <a:rPr lang="ru-RU" sz="2000"/>
              <a:t>обладают наличные деньги,</a:t>
            </a:r>
          </a:p>
          <a:p>
            <a:pPr algn="ctr"/>
            <a:r>
              <a:rPr lang="ru-RU" sz="2000"/>
              <a:t>нежели деньги,</a:t>
            </a:r>
          </a:p>
          <a:p>
            <a:pPr algn="ctr"/>
            <a:r>
              <a:rPr lang="ru-RU" sz="2000"/>
              <a:t>находящиеся в банке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nimBg="1"/>
      <p:bldP spid="880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152400" y="1524000"/>
            <a:ext cx="1214438" cy="1092200"/>
            <a:chOff x="4425" y="2901"/>
            <a:chExt cx="765" cy="688"/>
          </a:xfrm>
        </p:grpSpPr>
        <p:sp>
          <p:nvSpPr>
            <p:cNvPr id="3132" name="Freeform 60"/>
            <p:cNvSpPr>
              <a:spLocks/>
            </p:cNvSpPr>
            <p:nvPr/>
          </p:nvSpPr>
          <p:spPr bwMode="auto">
            <a:xfrm>
              <a:off x="4568" y="2948"/>
              <a:ext cx="146" cy="36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38" y="1102"/>
                </a:cxn>
                <a:cxn ang="0">
                  <a:pos x="414" y="1102"/>
                </a:cxn>
                <a:cxn ang="0">
                  <a:pos x="0" y="15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438" h="1102">
                  <a:moveTo>
                    <a:pt x="17" y="0"/>
                  </a:moveTo>
                  <a:lnTo>
                    <a:pt x="438" y="1102"/>
                  </a:lnTo>
                  <a:lnTo>
                    <a:pt x="414" y="1102"/>
                  </a:lnTo>
                  <a:lnTo>
                    <a:pt x="0" y="15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4446" y="2947"/>
              <a:ext cx="119" cy="366"/>
            </a:xfrm>
            <a:custGeom>
              <a:avLst/>
              <a:gdLst/>
              <a:ahLst/>
              <a:cxnLst>
                <a:cxn ang="0">
                  <a:pos x="356" y="11"/>
                </a:cxn>
                <a:cxn ang="0">
                  <a:pos x="24" y="1100"/>
                </a:cxn>
                <a:cxn ang="0">
                  <a:pos x="0" y="1098"/>
                </a:cxn>
                <a:cxn ang="0">
                  <a:pos x="337" y="0"/>
                </a:cxn>
                <a:cxn ang="0">
                  <a:pos x="356" y="11"/>
                </a:cxn>
                <a:cxn ang="0">
                  <a:pos x="356" y="11"/>
                </a:cxn>
              </a:cxnLst>
              <a:rect l="0" t="0" r="r" b="b"/>
              <a:pathLst>
                <a:path w="356" h="1100">
                  <a:moveTo>
                    <a:pt x="356" y="11"/>
                  </a:moveTo>
                  <a:lnTo>
                    <a:pt x="24" y="1100"/>
                  </a:lnTo>
                  <a:lnTo>
                    <a:pt x="0" y="1098"/>
                  </a:lnTo>
                  <a:lnTo>
                    <a:pt x="337" y="0"/>
                  </a:lnTo>
                  <a:lnTo>
                    <a:pt x="356" y="11"/>
                  </a:lnTo>
                  <a:lnTo>
                    <a:pt x="356" y="11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4460" y="3110"/>
              <a:ext cx="246" cy="9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234" y="108"/>
                </a:cxn>
                <a:cxn ang="0">
                  <a:pos x="474" y="0"/>
                </a:cxn>
                <a:cxn ang="0">
                  <a:pos x="621" y="52"/>
                </a:cxn>
                <a:cxn ang="0">
                  <a:pos x="739" y="237"/>
                </a:cxn>
                <a:cxn ang="0">
                  <a:pos x="0" y="276"/>
                </a:cxn>
                <a:cxn ang="0">
                  <a:pos x="0" y="276"/>
                </a:cxn>
              </a:cxnLst>
              <a:rect l="0" t="0" r="r" b="b"/>
              <a:pathLst>
                <a:path w="739" h="276">
                  <a:moveTo>
                    <a:pt x="0" y="276"/>
                  </a:moveTo>
                  <a:lnTo>
                    <a:pt x="234" y="108"/>
                  </a:lnTo>
                  <a:lnTo>
                    <a:pt x="474" y="0"/>
                  </a:lnTo>
                  <a:lnTo>
                    <a:pt x="621" y="52"/>
                  </a:lnTo>
                  <a:lnTo>
                    <a:pt x="739" y="237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07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4457" y="3169"/>
              <a:ext cx="247" cy="103"/>
            </a:xfrm>
            <a:custGeom>
              <a:avLst/>
              <a:gdLst/>
              <a:ahLst/>
              <a:cxnLst>
                <a:cxn ang="0">
                  <a:pos x="743" y="285"/>
                </a:cxn>
                <a:cxn ang="0">
                  <a:pos x="642" y="97"/>
                </a:cxn>
                <a:cxn ang="0">
                  <a:pos x="263" y="0"/>
                </a:cxn>
                <a:cxn ang="0">
                  <a:pos x="119" y="52"/>
                </a:cxn>
                <a:cxn ang="0">
                  <a:pos x="0" y="235"/>
                </a:cxn>
                <a:cxn ang="0">
                  <a:pos x="324" y="309"/>
                </a:cxn>
                <a:cxn ang="0">
                  <a:pos x="743" y="285"/>
                </a:cxn>
                <a:cxn ang="0">
                  <a:pos x="743" y="285"/>
                </a:cxn>
              </a:cxnLst>
              <a:rect l="0" t="0" r="r" b="b"/>
              <a:pathLst>
                <a:path w="743" h="309">
                  <a:moveTo>
                    <a:pt x="743" y="285"/>
                  </a:moveTo>
                  <a:lnTo>
                    <a:pt x="642" y="97"/>
                  </a:lnTo>
                  <a:lnTo>
                    <a:pt x="263" y="0"/>
                  </a:lnTo>
                  <a:lnTo>
                    <a:pt x="119" y="52"/>
                  </a:lnTo>
                  <a:lnTo>
                    <a:pt x="0" y="235"/>
                  </a:lnTo>
                  <a:lnTo>
                    <a:pt x="324" y="309"/>
                  </a:lnTo>
                  <a:lnTo>
                    <a:pt x="743" y="285"/>
                  </a:lnTo>
                  <a:lnTo>
                    <a:pt x="743" y="285"/>
                  </a:lnTo>
                  <a:close/>
                </a:path>
              </a:pathLst>
            </a:custGeom>
            <a:solidFill>
              <a:srgbClr val="F07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4486" y="3057"/>
              <a:ext cx="202" cy="84"/>
            </a:xfrm>
            <a:custGeom>
              <a:avLst/>
              <a:gdLst/>
              <a:ahLst/>
              <a:cxnLst>
                <a:cxn ang="0">
                  <a:pos x="605" y="250"/>
                </a:cxn>
                <a:cxn ang="0">
                  <a:pos x="525" y="117"/>
                </a:cxn>
                <a:cxn ang="0">
                  <a:pos x="211" y="0"/>
                </a:cxn>
                <a:cxn ang="0">
                  <a:pos x="101" y="63"/>
                </a:cxn>
                <a:cxn ang="0">
                  <a:pos x="0" y="221"/>
                </a:cxn>
                <a:cxn ang="0">
                  <a:pos x="605" y="250"/>
                </a:cxn>
                <a:cxn ang="0">
                  <a:pos x="605" y="250"/>
                </a:cxn>
              </a:cxnLst>
              <a:rect l="0" t="0" r="r" b="b"/>
              <a:pathLst>
                <a:path w="605" h="250">
                  <a:moveTo>
                    <a:pt x="605" y="250"/>
                  </a:moveTo>
                  <a:lnTo>
                    <a:pt x="525" y="117"/>
                  </a:lnTo>
                  <a:lnTo>
                    <a:pt x="211" y="0"/>
                  </a:lnTo>
                  <a:lnTo>
                    <a:pt x="101" y="63"/>
                  </a:lnTo>
                  <a:lnTo>
                    <a:pt x="0" y="221"/>
                  </a:lnTo>
                  <a:lnTo>
                    <a:pt x="605" y="250"/>
                  </a:lnTo>
                  <a:lnTo>
                    <a:pt x="605" y="250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4485" y="3106"/>
              <a:ext cx="202" cy="51"/>
            </a:xfrm>
            <a:custGeom>
              <a:avLst/>
              <a:gdLst/>
              <a:ahLst/>
              <a:cxnLst>
                <a:cxn ang="0">
                  <a:pos x="237" y="13"/>
                </a:cxn>
                <a:cxn ang="0">
                  <a:pos x="605" y="104"/>
                </a:cxn>
                <a:cxn ang="0">
                  <a:pos x="421" y="152"/>
                </a:cxn>
                <a:cxn ang="0">
                  <a:pos x="0" y="74"/>
                </a:cxn>
                <a:cxn ang="0">
                  <a:pos x="126" y="0"/>
                </a:cxn>
                <a:cxn ang="0">
                  <a:pos x="237" y="13"/>
                </a:cxn>
                <a:cxn ang="0">
                  <a:pos x="237" y="13"/>
                </a:cxn>
              </a:cxnLst>
              <a:rect l="0" t="0" r="r" b="b"/>
              <a:pathLst>
                <a:path w="605" h="152">
                  <a:moveTo>
                    <a:pt x="237" y="13"/>
                  </a:moveTo>
                  <a:lnTo>
                    <a:pt x="605" y="104"/>
                  </a:lnTo>
                  <a:lnTo>
                    <a:pt x="421" y="152"/>
                  </a:lnTo>
                  <a:lnTo>
                    <a:pt x="0" y="74"/>
                  </a:lnTo>
                  <a:lnTo>
                    <a:pt x="126" y="0"/>
                  </a:lnTo>
                  <a:lnTo>
                    <a:pt x="237" y="13"/>
                  </a:lnTo>
                  <a:lnTo>
                    <a:pt x="237" y="13"/>
                  </a:lnTo>
                  <a:close/>
                </a:path>
              </a:pathLst>
            </a:custGeom>
            <a:solidFill>
              <a:srgbClr val="F07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4485" y="3057"/>
              <a:ext cx="81" cy="74"/>
            </a:xfrm>
            <a:custGeom>
              <a:avLst/>
              <a:gdLst/>
              <a:ahLst/>
              <a:cxnLst>
                <a:cxn ang="0">
                  <a:pos x="211" y="0"/>
                </a:cxn>
                <a:cxn ang="0">
                  <a:pos x="243" y="163"/>
                </a:cxn>
                <a:cxn ang="0">
                  <a:pos x="0" y="221"/>
                </a:cxn>
                <a:cxn ang="0">
                  <a:pos x="78" y="62"/>
                </a:cxn>
                <a:cxn ang="0">
                  <a:pos x="211" y="0"/>
                </a:cxn>
                <a:cxn ang="0">
                  <a:pos x="211" y="0"/>
                </a:cxn>
              </a:cxnLst>
              <a:rect l="0" t="0" r="r" b="b"/>
              <a:pathLst>
                <a:path w="243" h="221">
                  <a:moveTo>
                    <a:pt x="211" y="0"/>
                  </a:moveTo>
                  <a:lnTo>
                    <a:pt x="243" y="163"/>
                  </a:lnTo>
                  <a:lnTo>
                    <a:pt x="0" y="221"/>
                  </a:lnTo>
                  <a:lnTo>
                    <a:pt x="78" y="62"/>
                  </a:lnTo>
                  <a:lnTo>
                    <a:pt x="211" y="0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4611" y="3109"/>
              <a:ext cx="96" cy="8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188"/>
                </a:cxn>
                <a:cxn ang="0">
                  <a:pos x="290" y="241"/>
                </a:cxn>
                <a:cxn ang="0">
                  <a:pos x="178" y="59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90" h="241">
                  <a:moveTo>
                    <a:pt x="21" y="0"/>
                  </a:moveTo>
                  <a:lnTo>
                    <a:pt x="0" y="188"/>
                  </a:lnTo>
                  <a:lnTo>
                    <a:pt x="290" y="241"/>
                  </a:lnTo>
                  <a:lnTo>
                    <a:pt x="178" y="59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A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4459" y="3110"/>
              <a:ext cx="159" cy="92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457" y="185"/>
                </a:cxn>
                <a:cxn ang="0">
                  <a:pos x="476" y="0"/>
                </a:cxn>
                <a:cxn ang="0">
                  <a:pos x="102" y="96"/>
                </a:cxn>
                <a:cxn ang="0">
                  <a:pos x="0" y="276"/>
                </a:cxn>
                <a:cxn ang="0">
                  <a:pos x="0" y="276"/>
                </a:cxn>
              </a:cxnLst>
              <a:rect l="0" t="0" r="r" b="b"/>
              <a:pathLst>
                <a:path w="476" h="276">
                  <a:moveTo>
                    <a:pt x="0" y="276"/>
                  </a:moveTo>
                  <a:lnTo>
                    <a:pt x="457" y="185"/>
                  </a:lnTo>
                  <a:lnTo>
                    <a:pt x="476" y="0"/>
                  </a:lnTo>
                  <a:lnTo>
                    <a:pt x="102" y="96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4544" y="3165"/>
              <a:ext cx="161" cy="98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3" y="195"/>
                </a:cxn>
                <a:cxn ang="0">
                  <a:pos x="482" y="295"/>
                </a:cxn>
                <a:cxn ang="0">
                  <a:pos x="382" y="11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2" h="295">
                  <a:moveTo>
                    <a:pt x="0" y="14"/>
                  </a:moveTo>
                  <a:lnTo>
                    <a:pt x="43" y="195"/>
                  </a:lnTo>
                  <a:lnTo>
                    <a:pt x="482" y="295"/>
                  </a:lnTo>
                  <a:lnTo>
                    <a:pt x="382" y="11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A1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2" name="Freeform 70"/>
            <p:cNvSpPr>
              <a:spLocks/>
            </p:cNvSpPr>
            <p:nvPr/>
          </p:nvSpPr>
          <p:spPr bwMode="auto">
            <a:xfrm>
              <a:off x="4456" y="3165"/>
              <a:ext cx="104" cy="83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313" y="194"/>
                </a:cxn>
                <a:cxn ang="0">
                  <a:pos x="0" y="248"/>
                </a:cxn>
                <a:cxn ang="0">
                  <a:pos x="111" y="52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313" h="248">
                  <a:moveTo>
                    <a:pt x="269" y="0"/>
                  </a:moveTo>
                  <a:lnTo>
                    <a:pt x="313" y="194"/>
                  </a:lnTo>
                  <a:lnTo>
                    <a:pt x="0" y="248"/>
                  </a:lnTo>
                  <a:lnTo>
                    <a:pt x="111" y="52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FFF2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3" name="Freeform 71"/>
            <p:cNvSpPr>
              <a:spLocks/>
            </p:cNvSpPr>
            <p:nvPr/>
          </p:nvSpPr>
          <p:spPr bwMode="auto">
            <a:xfrm>
              <a:off x="4460" y="3235"/>
              <a:ext cx="230" cy="74"/>
            </a:xfrm>
            <a:custGeom>
              <a:avLst/>
              <a:gdLst/>
              <a:ahLst/>
              <a:cxnLst>
                <a:cxn ang="0">
                  <a:pos x="0" y="220"/>
                </a:cxn>
                <a:cxn ang="0">
                  <a:pos x="65" y="76"/>
                </a:cxn>
                <a:cxn ang="0">
                  <a:pos x="484" y="0"/>
                </a:cxn>
                <a:cxn ang="0">
                  <a:pos x="658" y="69"/>
                </a:cxn>
                <a:cxn ang="0">
                  <a:pos x="691" y="222"/>
                </a:cxn>
                <a:cxn ang="0">
                  <a:pos x="0" y="220"/>
                </a:cxn>
                <a:cxn ang="0">
                  <a:pos x="0" y="220"/>
                </a:cxn>
              </a:cxnLst>
              <a:rect l="0" t="0" r="r" b="b"/>
              <a:pathLst>
                <a:path w="691" h="222">
                  <a:moveTo>
                    <a:pt x="0" y="220"/>
                  </a:moveTo>
                  <a:lnTo>
                    <a:pt x="65" y="76"/>
                  </a:lnTo>
                  <a:lnTo>
                    <a:pt x="484" y="0"/>
                  </a:lnTo>
                  <a:lnTo>
                    <a:pt x="658" y="69"/>
                  </a:lnTo>
                  <a:lnTo>
                    <a:pt x="691" y="222"/>
                  </a:lnTo>
                  <a:lnTo>
                    <a:pt x="0" y="220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Freeform 72"/>
            <p:cNvSpPr>
              <a:spLocks/>
            </p:cNvSpPr>
            <p:nvPr/>
          </p:nvSpPr>
          <p:spPr bwMode="auto">
            <a:xfrm>
              <a:off x="4594" y="3235"/>
              <a:ext cx="104" cy="76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28"/>
                </a:cxn>
                <a:cxn ang="0">
                  <a:pos x="311" y="217"/>
                </a:cxn>
                <a:cxn ang="0">
                  <a:pos x="258" y="46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311" h="228">
                  <a:moveTo>
                    <a:pt x="79" y="0"/>
                  </a:moveTo>
                  <a:lnTo>
                    <a:pt x="0" y="228"/>
                  </a:lnTo>
                  <a:lnTo>
                    <a:pt x="311" y="217"/>
                  </a:lnTo>
                  <a:lnTo>
                    <a:pt x="258" y="46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07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5" name="Freeform 73"/>
            <p:cNvSpPr>
              <a:spLocks/>
            </p:cNvSpPr>
            <p:nvPr/>
          </p:nvSpPr>
          <p:spPr bwMode="auto">
            <a:xfrm>
              <a:off x="4491" y="3059"/>
              <a:ext cx="64" cy="6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77" y="82"/>
                </a:cxn>
                <a:cxn ang="0">
                  <a:pos x="0" y="195"/>
                </a:cxn>
                <a:cxn ang="0">
                  <a:pos x="66" y="63"/>
                </a:cxn>
                <a:cxn ang="0">
                  <a:pos x="192" y="0"/>
                </a:cxn>
                <a:cxn ang="0">
                  <a:pos x="192" y="0"/>
                </a:cxn>
              </a:cxnLst>
              <a:rect l="0" t="0" r="r" b="b"/>
              <a:pathLst>
                <a:path w="192" h="195">
                  <a:moveTo>
                    <a:pt x="192" y="0"/>
                  </a:moveTo>
                  <a:lnTo>
                    <a:pt x="77" y="82"/>
                  </a:lnTo>
                  <a:lnTo>
                    <a:pt x="0" y="195"/>
                  </a:lnTo>
                  <a:lnTo>
                    <a:pt x="66" y="63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FFFF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4464" y="3173"/>
              <a:ext cx="75" cy="69"/>
            </a:xfrm>
            <a:custGeom>
              <a:avLst/>
              <a:gdLst/>
              <a:ahLst/>
              <a:cxnLst>
                <a:cxn ang="0">
                  <a:pos x="96" y="42"/>
                </a:cxn>
                <a:cxn ang="0">
                  <a:pos x="0" y="206"/>
                </a:cxn>
                <a:cxn ang="0">
                  <a:pos x="109" y="58"/>
                </a:cxn>
                <a:cxn ang="0">
                  <a:pos x="227" y="0"/>
                </a:cxn>
                <a:cxn ang="0">
                  <a:pos x="96" y="42"/>
                </a:cxn>
                <a:cxn ang="0">
                  <a:pos x="96" y="42"/>
                </a:cxn>
              </a:cxnLst>
              <a:rect l="0" t="0" r="r" b="b"/>
              <a:pathLst>
                <a:path w="227" h="206">
                  <a:moveTo>
                    <a:pt x="96" y="42"/>
                  </a:moveTo>
                  <a:lnTo>
                    <a:pt x="0" y="206"/>
                  </a:lnTo>
                  <a:lnTo>
                    <a:pt x="109" y="58"/>
                  </a:lnTo>
                  <a:lnTo>
                    <a:pt x="227" y="0"/>
                  </a:lnTo>
                  <a:lnTo>
                    <a:pt x="96" y="42"/>
                  </a:lnTo>
                  <a:lnTo>
                    <a:pt x="96" y="42"/>
                  </a:lnTo>
                  <a:close/>
                </a:path>
              </a:pathLst>
            </a:custGeom>
            <a:solidFill>
              <a:srgbClr val="FFFF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4754" y="2946"/>
              <a:ext cx="91" cy="604"/>
            </a:xfrm>
            <a:custGeom>
              <a:avLst/>
              <a:gdLst/>
              <a:ahLst/>
              <a:cxnLst>
                <a:cxn ang="0">
                  <a:pos x="0" y="1804"/>
                </a:cxn>
                <a:cxn ang="0">
                  <a:pos x="97" y="0"/>
                </a:cxn>
                <a:cxn ang="0">
                  <a:pos x="152" y="0"/>
                </a:cxn>
                <a:cxn ang="0">
                  <a:pos x="271" y="1811"/>
                </a:cxn>
                <a:cxn ang="0">
                  <a:pos x="0" y="1804"/>
                </a:cxn>
                <a:cxn ang="0">
                  <a:pos x="0" y="1804"/>
                </a:cxn>
              </a:cxnLst>
              <a:rect l="0" t="0" r="r" b="b"/>
              <a:pathLst>
                <a:path w="271" h="1811">
                  <a:moveTo>
                    <a:pt x="0" y="1804"/>
                  </a:moveTo>
                  <a:lnTo>
                    <a:pt x="97" y="0"/>
                  </a:lnTo>
                  <a:lnTo>
                    <a:pt x="152" y="0"/>
                  </a:lnTo>
                  <a:lnTo>
                    <a:pt x="271" y="1811"/>
                  </a:lnTo>
                  <a:lnTo>
                    <a:pt x="0" y="1804"/>
                  </a:lnTo>
                  <a:lnTo>
                    <a:pt x="0" y="1804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4657" y="3494"/>
              <a:ext cx="281" cy="95"/>
            </a:xfrm>
            <a:custGeom>
              <a:avLst/>
              <a:gdLst/>
              <a:ahLst/>
              <a:cxnLst>
                <a:cxn ang="0">
                  <a:pos x="389" y="0"/>
                </a:cxn>
                <a:cxn ang="0">
                  <a:pos x="348" y="4"/>
                </a:cxn>
                <a:cxn ang="0">
                  <a:pos x="309" y="11"/>
                </a:cxn>
                <a:cxn ang="0">
                  <a:pos x="272" y="19"/>
                </a:cxn>
                <a:cxn ang="0">
                  <a:pos x="235" y="30"/>
                </a:cxn>
                <a:cxn ang="0">
                  <a:pos x="200" y="44"/>
                </a:cxn>
                <a:cxn ang="0">
                  <a:pos x="167" y="59"/>
                </a:cxn>
                <a:cxn ang="0">
                  <a:pos x="139" y="77"/>
                </a:cxn>
                <a:cxn ang="0">
                  <a:pos x="110" y="96"/>
                </a:cxn>
                <a:cxn ang="0">
                  <a:pos x="85" y="118"/>
                </a:cxn>
                <a:cxn ang="0">
                  <a:pos x="63" y="140"/>
                </a:cxn>
                <a:cxn ang="0">
                  <a:pos x="44" y="166"/>
                </a:cxn>
                <a:cxn ang="0">
                  <a:pos x="27" y="191"/>
                </a:cxn>
                <a:cxn ang="0">
                  <a:pos x="15" y="218"/>
                </a:cxn>
                <a:cxn ang="0">
                  <a:pos x="6" y="247"/>
                </a:cxn>
                <a:cxn ang="0">
                  <a:pos x="0" y="276"/>
                </a:cxn>
                <a:cxn ang="0">
                  <a:pos x="30" y="284"/>
                </a:cxn>
                <a:cxn ang="0">
                  <a:pos x="77" y="284"/>
                </a:cxn>
                <a:cxn ang="0">
                  <a:pos x="126" y="284"/>
                </a:cxn>
                <a:cxn ang="0">
                  <a:pos x="178" y="284"/>
                </a:cxn>
                <a:cxn ang="0">
                  <a:pos x="232" y="284"/>
                </a:cxn>
                <a:cxn ang="0">
                  <a:pos x="288" y="284"/>
                </a:cxn>
                <a:cxn ang="0">
                  <a:pos x="344" y="284"/>
                </a:cxn>
                <a:cxn ang="0">
                  <a:pos x="402" y="284"/>
                </a:cxn>
                <a:cxn ang="0">
                  <a:pos x="459" y="284"/>
                </a:cxn>
                <a:cxn ang="0">
                  <a:pos x="517" y="284"/>
                </a:cxn>
                <a:cxn ang="0">
                  <a:pos x="575" y="284"/>
                </a:cxn>
                <a:cxn ang="0">
                  <a:pos x="629" y="284"/>
                </a:cxn>
                <a:cxn ang="0">
                  <a:pos x="683" y="284"/>
                </a:cxn>
                <a:cxn ang="0">
                  <a:pos x="735" y="284"/>
                </a:cxn>
                <a:cxn ang="0">
                  <a:pos x="784" y="284"/>
                </a:cxn>
                <a:cxn ang="0">
                  <a:pos x="832" y="284"/>
                </a:cxn>
                <a:cxn ang="0">
                  <a:pos x="839" y="260"/>
                </a:cxn>
                <a:cxn ang="0">
                  <a:pos x="831" y="232"/>
                </a:cxn>
                <a:cxn ang="0">
                  <a:pos x="820" y="204"/>
                </a:cxn>
                <a:cxn ang="0">
                  <a:pos x="805" y="178"/>
                </a:cxn>
                <a:cxn ang="0">
                  <a:pos x="787" y="152"/>
                </a:cxn>
                <a:cxn ang="0">
                  <a:pos x="767" y="129"/>
                </a:cxn>
                <a:cxn ang="0">
                  <a:pos x="742" y="107"/>
                </a:cxn>
                <a:cxn ang="0">
                  <a:pos x="717" y="88"/>
                </a:cxn>
                <a:cxn ang="0">
                  <a:pos x="687" y="67"/>
                </a:cxn>
                <a:cxn ang="0">
                  <a:pos x="656" y="51"/>
                </a:cxn>
                <a:cxn ang="0">
                  <a:pos x="623" y="37"/>
                </a:cxn>
                <a:cxn ang="0">
                  <a:pos x="587" y="25"/>
                </a:cxn>
                <a:cxn ang="0">
                  <a:pos x="550" y="15"/>
                </a:cxn>
                <a:cxn ang="0">
                  <a:pos x="512" y="7"/>
                </a:cxn>
                <a:cxn ang="0">
                  <a:pos x="472" y="2"/>
                </a:cxn>
                <a:cxn ang="0">
                  <a:pos x="431" y="0"/>
                </a:cxn>
              </a:cxnLst>
              <a:rect l="0" t="0" r="r" b="b"/>
              <a:pathLst>
                <a:path w="843" h="284">
                  <a:moveTo>
                    <a:pt x="421" y="0"/>
                  </a:moveTo>
                  <a:lnTo>
                    <a:pt x="410" y="0"/>
                  </a:lnTo>
                  <a:lnTo>
                    <a:pt x="400" y="0"/>
                  </a:lnTo>
                  <a:lnTo>
                    <a:pt x="389" y="0"/>
                  </a:lnTo>
                  <a:lnTo>
                    <a:pt x="379" y="2"/>
                  </a:lnTo>
                  <a:lnTo>
                    <a:pt x="369" y="2"/>
                  </a:lnTo>
                  <a:lnTo>
                    <a:pt x="359" y="3"/>
                  </a:lnTo>
                  <a:lnTo>
                    <a:pt x="348" y="4"/>
                  </a:lnTo>
                  <a:lnTo>
                    <a:pt x="339" y="6"/>
                  </a:lnTo>
                  <a:lnTo>
                    <a:pt x="329" y="7"/>
                  </a:lnTo>
                  <a:lnTo>
                    <a:pt x="320" y="8"/>
                  </a:lnTo>
                  <a:lnTo>
                    <a:pt x="309" y="11"/>
                  </a:lnTo>
                  <a:lnTo>
                    <a:pt x="299" y="14"/>
                  </a:lnTo>
                  <a:lnTo>
                    <a:pt x="291" y="15"/>
                  </a:lnTo>
                  <a:lnTo>
                    <a:pt x="281" y="17"/>
                  </a:lnTo>
                  <a:lnTo>
                    <a:pt x="272" y="19"/>
                  </a:lnTo>
                  <a:lnTo>
                    <a:pt x="263" y="22"/>
                  </a:lnTo>
                  <a:lnTo>
                    <a:pt x="254" y="25"/>
                  </a:lnTo>
                  <a:lnTo>
                    <a:pt x="244" y="28"/>
                  </a:lnTo>
                  <a:lnTo>
                    <a:pt x="235" y="30"/>
                  </a:lnTo>
                  <a:lnTo>
                    <a:pt x="226" y="33"/>
                  </a:lnTo>
                  <a:lnTo>
                    <a:pt x="217" y="37"/>
                  </a:lnTo>
                  <a:lnTo>
                    <a:pt x="210" y="40"/>
                  </a:lnTo>
                  <a:lnTo>
                    <a:pt x="200" y="44"/>
                  </a:lnTo>
                  <a:lnTo>
                    <a:pt x="193" y="48"/>
                  </a:lnTo>
                  <a:lnTo>
                    <a:pt x="184" y="51"/>
                  </a:lnTo>
                  <a:lnTo>
                    <a:pt x="177" y="55"/>
                  </a:lnTo>
                  <a:lnTo>
                    <a:pt x="167" y="59"/>
                  </a:lnTo>
                  <a:lnTo>
                    <a:pt x="160" y="65"/>
                  </a:lnTo>
                  <a:lnTo>
                    <a:pt x="154" y="67"/>
                  </a:lnTo>
                  <a:lnTo>
                    <a:pt x="145" y="73"/>
                  </a:lnTo>
                  <a:lnTo>
                    <a:pt x="139" y="77"/>
                  </a:lnTo>
                  <a:lnTo>
                    <a:pt x="132" y="82"/>
                  </a:lnTo>
                  <a:lnTo>
                    <a:pt x="125" y="88"/>
                  </a:lnTo>
                  <a:lnTo>
                    <a:pt x="117" y="92"/>
                  </a:lnTo>
                  <a:lnTo>
                    <a:pt x="110" y="96"/>
                  </a:lnTo>
                  <a:lnTo>
                    <a:pt x="104" y="102"/>
                  </a:lnTo>
                  <a:lnTo>
                    <a:pt x="97" y="107"/>
                  </a:lnTo>
                  <a:lnTo>
                    <a:pt x="92" y="113"/>
                  </a:lnTo>
                  <a:lnTo>
                    <a:pt x="85" y="118"/>
                  </a:lnTo>
                  <a:lnTo>
                    <a:pt x="80" y="123"/>
                  </a:lnTo>
                  <a:lnTo>
                    <a:pt x="74" y="129"/>
                  </a:lnTo>
                  <a:lnTo>
                    <a:pt x="69" y="134"/>
                  </a:lnTo>
                  <a:lnTo>
                    <a:pt x="63" y="140"/>
                  </a:lnTo>
                  <a:lnTo>
                    <a:pt x="58" y="147"/>
                  </a:lnTo>
                  <a:lnTo>
                    <a:pt x="52" y="152"/>
                  </a:lnTo>
                  <a:lnTo>
                    <a:pt x="48" y="159"/>
                  </a:lnTo>
                  <a:lnTo>
                    <a:pt x="44" y="166"/>
                  </a:lnTo>
                  <a:lnTo>
                    <a:pt x="40" y="173"/>
                  </a:lnTo>
                  <a:lnTo>
                    <a:pt x="36" y="178"/>
                  </a:lnTo>
                  <a:lnTo>
                    <a:pt x="30" y="184"/>
                  </a:lnTo>
                  <a:lnTo>
                    <a:pt x="27" y="191"/>
                  </a:lnTo>
                  <a:lnTo>
                    <a:pt x="23" y="197"/>
                  </a:lnTo>
                  <a:lnTo>
                    <a:pt x="21" y="204"/>
                  </a:lnTo>
                  <a:lnTo>
                    <a:pt x="18" y="211"/>
                  </a:lnTo>
                  <a:lnTo>
                    <a:pt x="15" y="218"/>
                  </a:lnTo>
                  <a:lnTo>
                    <a:pt x="12" y="225"/>
                  </a:lnTo>
                  <a:lnTo>
                    <a:pt x="10" y="232"/>
                  </a:lnTo>
                  <a:lnTo>
                    <a:pt x="7" y="240"/>
                  </a:lnTo>
                  <a:lnTo>
                    <a:pt x="6" y="247"/>
                  </a:lnTo>
                  <a:lnTo>
                    <a:pt x="3" y="254"/>
                  </a:lnTo>
                  <a:lnTo>
                    <a:pt x="1" y="260"/>
                  </a:lnTo>
                  <a:lnTo>
                    <a:pt x="1" y="269"/>
                  </a:lnTo>
                  <a:lnTo>
                    <a:pt x="0" y="276"/>
                  </a:lnTo>
                  <a:lnTo>
                    <a:pt x="0" y="284"/>
                  </a:lnTo>
                  <a:lnTo>
                    <a:pt x="8" y="284"/>
                  </a:lnTo>
                  <a:lnTo>
                    <a:pt x="19" y="284"/>
                  </a:lnTo>
                  <a:lnTo>
                    <a:pt x="30" y="284"/>
                  </a:lnTo>
                  <a:lnTo>
                    <a:pt x="43" y="284"/>
                  </a:lnTo>
                  <a:lnTo>
                    <a:pt x="54" y="284"/>
                  </a:lnTo>
                  <a:lnTo>
                    <a:pt x="64" y="284"/>
                  </a:lnTo>
                  <a:lnTo>
                    <a:pt x="77" y="284"/>
                  </a:lnTo>
                  <a:lnTo>
                    <a:pt x="91" y="284"/>
                  </a:lnTo>
                  <a:lnTo>
                    <a:pt x="102" y="284"/>
                  </a:lnTo>
                  <a:lnTo>
                    <a:pt x="114" y="284"/>
                  </a:lnTo>
                  <a:lnTo>
                    <a:pt x="126" y="284"/>
                  </a:lnTo>
                  <a:lnTo>
                    <a:pt x="139" y="284"/>
                  </a:lnTo>
                  <a:lnTo>
                    <a:pt x="151" y="284"/>
                  </a:lnTo>
                  <a:lnTo>
                    <a:pt x="165" y="284"/>
                  </a:lnTo>
                  <a:lnTo>
                    <a:pt x="178" y="284"/>
                  </a:lnTo>
                  <a:lnTo>
                    <a:pt x="192" y="284"/>
                  </a:lnTo>
                  <a:lnTo>
                    <a:pt x="206" y="284"/>
                  </a:lnTo>
                  <a:lnTo>
                    <a:pt x="218" y="284"/>
                  </a:lnTo>
                  <a:lnTo>
                    <a:pt x="232" y="284"/>
                  </a:lnTo>
                  <a:lnTo>
                    <a:pt x="245" y="284"/>
                  </a:lnTo>
                  <a:lnTo>
                    <a:pt x="259" y="284"/>
                  </a:lnTo>
                  <a:lnTo>
                    <a:pt x="274" y="284"/>
                  </a:lnTo>
                  <a:lnTo>
                    <a:pt x="288" y="284"/>
                  </a:lnTo>
                  <a:lnTo>
                    <a:pt x="302" y="284"/>
                  </a:lnTo>
                  <a:lnTo>
                    <a:pt x="315" y="284"/>
                  </a:lnTo>
                  <a:lnTo>
                    <a:pt x="331" y="284"/>
                  </a:lnTo>
                  <a:lnTo>
                    <a:pt x="344" y="284"/>
                  </a:lnTo>
                  <a:lnTo>
                    <a:pt x="359" y="284"/>
                  </a:lnTo>
                  <a:lnTo>
                    <a:pt x="373" y="284"/>
                  </a:lnTo>
                  <a:lnTo>
                    <a:pt x="388" y="284"/>
                  </a:lnTo>
                  <a:lnTo>
                    <a:pt x="402" y="284"/>
                  </a:lnTo>
                  <a:lnTo>
                    <a:pt x="417" y="284"/>
                  </a:lnTo>
                  <a:lnTo>
                    <a:pt x="432" y="284"/>
                  </a:lnTo>
                  <a:lnTo>
                    <a:pt x="446" y="284"/>
                  </a:lnTo>
                  <a:lnTo>
                    <a:pt x="459" y="284"/>
                  </a:lnTo>
                  <a:lnTo>
                    <a:pt x="474" y="284"/>
                  </a:lnTo>
                  <a:lnTo>
                    <a:pt x="488" y="284"/>
                  </a:lnTo>
                  <a:lnTo>
                    <a:pt x="503" y="284"/>
                  </a:lnTo>
                  <a:lnTo>
                    <a:pt x="517" y="284"/>
                  </a:lnTo>
                  <a:lnTo>
                    <a:pt x="532" y="284"/>
                  </a:lnTo>
                  <a:lnTo>
                    <a:pt x="546" y="284"/>
                  </a:lnTo>
                  <a:lnTo>
                    <a:pt x="560" y="284"/>
                  </a:lnTo>
                  <a:lnTo>
                    <a:pt x="575" y="284"/>
                  </a:lnTo>
                  <a:lnTo>
                    <a:pt x="588" y="284"/>
                  </a:lnTo>
                  <a:lnTo>
                    <a:pt x="602" y="284"/>
                  </a:lnTo>
                  <a:lnTo>
                    <a:pt x="616" y="284"/>
                  </a:lnTo>
                  <a:lnTo>
                    <a:pt x="629" y="284"/>
                  </a:lnTo>
                  <a:lnTo>
                    <a:pt x="645" y="284"/>
                  </a:lnTo>
                  <a:lnTo>
                    <a:pt x="657" y="284"/>
                  </a:lnTo>
                  <a:lnTo>
                    <a:pt x="671" y="284"/>
                  </a:lnTo>
                  <a:lnTo>
                    <a:pt x="683" y="284"/>
                  </a:lnTo>
                  <a:lnTo>
                    <a:pt x="697" y="284"/>
                  </a:lnTo>
                  <a:lnTo>
                    <a:pt x="709" y="284"/>
                  </a:lnTo>
                  <a:lnTo>
                    <a:pt x="723" y="284"/>
                  </a:lnTo>
                  <a:lnTo>
                    <a:pt x="735" y="284"/>
                  </a:lnTo>
                  <a:lnTo>
                    <a:pt x="749" y="284"/>
                  </a:lnTo>
                  <a:lnTo>
                    <a:pt x="760" y="284"/>
                  </a:lnTo>
                  <a:lnTo>
                    <a:pt x="772" y="284"/>
                  </a:lnTo>
                  <a:lnTo>
                    <a:pt x="784" y="284"/>
                  </a:lnTo>
                  <a:lnTo>
                    <a:pt x="797" y="284"/>
                  </a:lnTo>
                  <a:lnTo>
                    <a:pt x="809" y="284"/>
                  </a:lnTo>
                  <a:lnTo>
                    <a:pt x="820" y="284"/>
                  </a:lnTo>
                  <a:lnTo>
                    <a:pt x="832" y="284"/>
                  </a:lnTo>
                  <a:lnTo>
                    <a:pt x="843" y="284"/>
                  </a:lnTo>
                  <a:lnTo>
                    <a:pt x="842" y="276"/>
                  </a:lnTo>
                  <a:lnTo>
                    <a:pt x="841" y="269"/>
                  </a:lnTo>
                  <a:lnTo>
                    <a:pt x="839" y="260"/>
                  </a:lnTo>
                  <a:lnTo>
                    <a:pt x="838" y="254"/>
                  </a:lnTo>
                  <a:lnTo>
                    <a:pt x="835" y="247"/>
                  </a:lnTo>
                  <a:lnTo>
                    <a:pt x="834" y="240"/>
                  </a:lnTo>
                  <a:lnTo>
                    <a:pt x="831" y="232"/>
                  </a:lnTo>
                  <a:lnTo>
                    <a:pt x="830" y="225"/>
                  </a:lnTo>
                  <a:lnTo>
                    <a:pt x="827" y="218"/>
                  </a:lnTo>
                  <a:lnTo>
                    <a:pt x="823" y="211"/>
                  </a:lnTo>
                  <a:lnTo>
                    <a:pt x="820" y="204"/>
                  </a:lnTo>
                  <a:lnTo>
                    <a:pt x="817" y="197"/>
                  </a:lnTo>
                  <a:lnTo>
                    <a:pt x="813" y="191"/>
                  </a:lnTo>
                  <a:lnTo>
                    <a:pt x="809" y="184"/>
                  </a:lnTo>
                  <a:lnTo>
                    <a:pt x="805" y="178"/>
                  </a:lnTo>
                  <a:lnTo>
                    <a:pt x="802" y="173"/>
                  </a:lnTo>
                  <a:lnTo>
                    <a:pt x="797" y="166"/>
                  </a:lnTo>
                  <a:lnTo>
                    <a:pt x="793" y="159"/>
                  </a:lnTo>
                  <a:lnTo>
                    <a:pt x="787" y="152"/>
                  </a:lnTo>
                  <a:lnTo>
                    <a:pt x="783" y="147"/>
                  </a:lnTo>
                  <a:lnTo>
                    <a:pt x="778" y="140"/>
                  </a:lnTo>
                  <a:lnTo>
                    <a:pt x="772" y="134"/>
                  </a:lnTo>
                  <a:lnTo>
                    <a:pt x="767" y="129"/>
                  </a:lnTo>
                  <a:lnTo>
                    <a:pt x="761" y="123"/>
                  </a:lnTo>
                  <a:lnTo>
                    <a:pt x="754" y="118"/>
                  </a:lnTo>
                  <a:lnTo>
                    <a:pt x="749" y="113"/>
                  </a:lnTo>
                  <a:lnTo>
                    <a:pt x="742" y="107"/>
                  </a:lnTo>
                  <a:lnTo>
                    <a:pt x="736" y="102"/>
                  </a:lnTo>
                  <a:lnTo>
                    <a:pt x="730" y="96"/>
                  </a:lnTo>
                  <a:lnTo>
                    <a:pt x="724" y="92"/>
                  </a:lnTo>
                  <a:lnTo>
                    <a:pt x="717" y="88"/>
                  </a:lnTo>
                  <a:lnTo>
                    <a:pt x="710" y="82"/>
                  </a:lnTo>
                  <a:lnTo>
                    <a:pt x="702" y="77"/>
                  </a:lnTo>
                  <a:lnTo>
                    <a:pt x="695" y="73"/>
                  </a:lnTo>
                  <a:lnTo>
                    <a:pt x="687" y="67"/>
                  </a:lnTo>
                  <a:lnTo>
                    <a:pt x="680" y="65"/>
                  </a:lnTo>
                  <a:lnTo>
                    <a:pt x="672" y="59"/>
                  </a:lnTo>
                  <a:lnTo>
                    <a:pt x="664" y="55"/>
                  </a:lnTo>
                  <a:lnTo>
                    <a:pt x="656" y="51"/>
                  </a:lnTo>
                  <a:lnTo>
                    <a:pt x="649" y="48"/>
                  </a:lnTo>
                  <a:lnTo>
                    <a:pt x="639" y="44"/>
                  </a:lnTo>
                  <a:lnTo>
                    <a:pt x="631" y="40"/>
                  </a:lnTo>
                  <a:lnTo>
                    <a:pt x="623" y="37"/>
                  </a:lnTo>
                  <a:lnTo>
                    <a:pt x="614" y="33"/>
                  </a:lnTo>
                  <a:lnTo>
                    <a:pt x="605" y="30"/>
                  </a:lnTo>
                  <a:lnTo>
                    <a:pt x="595" y="28"/>
                  </a:lnTo>
                  <a:lnTo>
                    <a:pt x="587" y="25"/>
                  </a:lnTo>
                  <a:lnTo>
                    <a:pt x="579" y="22"/>
                  </a:lnTo>
                  <a:lnTo>
                    <a:pt x="569" y="19"/>
                  </a:lnTo>
                  <a:lnTo>
                    <a:pt x="560" y="17"/>
                  </a:lnTo>
                  <a:lnTo>
                    <a:pt x="550" y="15"/>
                  </a:lnTo>
                  <a:lnTo>
                    <a:pt x="542" y="14"/>
                  </a:lnTo>
                  <a:lnTo>
                    <a:pt x="531" y="11"/>
                  </a:lnTo>
                  <a:lnTo>
                    <a:pt x="521" y="8"/>
                  </a:lnTo>
                  <a:lnTo>
                    <a:pt x="512" y="7"/>
                  </a:lnTo>
                  <a:lnTo>
                    <a:pt x="502" y="6"/>
                  </a:lnTo>
                  <a:lnTo>
                    <a:pt x="491" y="4"/>
                  </a:lnTo>
                  <a:lnTo>
                    <a:pt x="481" y="3"/>
                  </a:lnTo>
                  <a:lnTo>
                    <a:pt x="472" y="2"/>
                  </a:lnTo>
                  <a:lnTo>
                    <a:pt x="462" y="2"/>
                  </a:lnTo>
                  <a:lnTo>
                    <a:pt x="451" y="0"/>
                  </a:lnTo>
                  <a:lnTo>
                    <a:pt x="442" y="0"/>
                  </a:lnTo>
                  <a:lnTo>
                    <a:pt x="43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4425" y="3306"/>
              <a:ext cx="313" cy="97"/>
            </a:xfrm>
            <a:custGeom>
              <a:avLst/>
              <a:gdLst/>
              <a:ahLst/>
              <a:cxnLst>
                <a:cxn ang="0">
                  <a:pos x="435" y="287"/>
                </a:cxn>
                <a:cxn ang="0">
                  <a:pos x="388" y="285"/>
                </a:cxn>
                <a:cxn ang="0">
                  <a:pos x="345" y="278"/>
                </a:cxn>
                <a:cxn ang="0">
                  <a:pos x="303" y="270"/>
                </a:cxn>
                <a:cxn ang="0">
                  <a:pos x="262" y="257"/>
                </a:cxn>
                <a:cxn ang="0">
                  <a:pos x="224" y="242"/>
                </a:cxn>
                <a:cxn ang="0">
                  <a:pos x="188" y="227"/>
                </a:cxn>
                <a:cxn ang="0">
                  <a:pos x="155" y="209"/>
                </a:cxn>
                <a:cxn ang="0">
                  <a:pos x="125" y="189"/>
                </a:cxn>
                <a:cxn ang="0">
                  <a:pos x="98" y="167"/>
                </a:cxn>
                <a:cxn ang="0">
                  <a:pos x="72" y="144"/>
                </a:cxn>
                <a:cxn ang="0">
                  <a:pos x="50" y="119"/>
                </a:cxn>
                <a:cxn ang="0">
                  <a:pos x="32" y="93"/>
                </a:cxn>
                <a:cxn ang="0">
                  <a:pos x="17" y="65"/>
                </a:cxn>
                <a:cxn ang="0">
                  <a:pos x="7" y="37"/>
                </a:cxn>
                <a:cxn ang="0">
                  <a:pos x="0" y="8"/>
                </a:cxn>
                <a:cxn ang="0">
                  <a:pos x="36" y="0"/>
                </a:cxn>
                <a:cxn ang="0">
                  <a:pos x="87" y="0"/>
                </a:cxn>
                <a:cxn ang="0">
                  <a:pos x="142" y="0"/>
                </a:cxn>
                <a:cxn ang="0">
                  <a:pos x="199" y="0"/>
                </a:cxn>
                <a:cxn ang="0">
                  <a:pos x="260" y="0"/>
                </a:cxn>
                <a:cxn ang="0">
                  <a:pos x="321" y="0"/>
                </a:cxn>
                <a:cxn ang="0">
                  <a:pos x="384" y="0"/>
                </a:cxn>
                <a:cxn ang="0">
                  <a:pos x="449" y="0"/>
                </a:cxn>
                <a:cxn ang="0">
                  <a:pos x="513" y="0"/>
                </a:cxn>
                <a:cxn ang="0">
                  <a:pos x="576" y="0"/>
                </a:cxn>
                <a:cxn ang="0">
                  <a:pos x="639" y="0"/>
                </a:cxn>
                <a:cxn ang="0">
                  <a:pos x="703" y="0"/>
                </a:cxn>
                <a:cxn ang="0">
                  <a:pos x="761" y="0"/>
                </a:cxn>
                <a:cxn ang="0">
                  <a:pos x="819" y="0"/>
                </a:cxn>
                <a:cxn ang="0">
                  <a:pos x="874" y="0"/>
                </a:cxn>
                <a:cxn ang="0">
                  <a:pos x="926" y="0"/>
                </a:cxn>
                <a:cxn ang="0">
                  <a:pos x="934" y="22"/>
                </a:cxn>
                <a:cxn ang="0">
                  <a:pos x="926" y="50"/>
                </a:cxn>
                <a:cxn ang="0">
                  <a:pos x="912" y="78"/>
                </a:cxn>
                <a:cxn ang="0">
                  <a:pos x="896" y="105"/>
                </a:cxn>
                <a:cxn ang="0">
                  <a:pos x="875" y="130"/>
                </a:cxn>
                <a:cxn ang="0">
                  <a:pos x="852" y="156"/>
                </a:cxn>
                <a:cxn ang="0">
                  <a:pos x="826" y="178"/>
                </a:cxn>
                <a:cxn ang="0">
                  <a:pos x="797" y="200"/>
                </a:cxn>
                <a:cxn ang="0">
                  <a:pos x="764" y="219"/>
                </a:cxn>
                <a:cxn ang="0">
                  <a:pos x="730" y="235"/>
                </a:cxn>
                <a:cxn ang="0">
                  <a:pos x="693" y="250"/>
                </a:cxn>
                <a:cxn ang="0">
                  <a:pos x="653" y="263"/>
                </a:cxn>
                <a:cxn ang="0">
                  <a:pos x="612" y="274"/>
                </a:cxn>
                <a:cxn ang="0">
                  <a:pos x="570" y="281"/>
                </a:cxn>
                <a:cxn ang="0">
                  <a:pos x="526" y="286"/>
                </a:cxn>
                <a:cxn ang="0">
                  <a:pos x="480" y="289"/>
                </a:cxn>
              </a:cxnLst>
              <a:rect l="0" t="0" r="r" b="b"/>
              <a:pathLst>
                <a:path w="938" h="290">
                  <a:moveTo>
                    <a:pt x="469" y="290"/>
                  </a:moveTo>
                  <a:lnTo>
                    <a:pt x="458" y="289"/>
                  </a:lnTo>
                  <a:lnTo>
                    <a:pt x="446" y="289"/>
                  </a:lnTo>
                  <a:lnTo>
                    <a:pt x="435" y="287"/>
                  </a:lnTo>
                  <a:lnTo>
                    <a:pt x="423" y="287"/>
                  </a:lnTo>
                  <a:lnTo>
                    <a:pt x="412" y="286"/>
                  </a:lnTo>
                  <a:lnTo>
                    <a:pt x="399" y="285"/>
                  </a:lnTo>
                  <a:lnTo>
                    <a:pt x="388" y="285"/>
                  </a:lnTo>
                  <a:lnTo>
                    <a:pt x="378" y="283"/>
                  </a:lnTo>
                  <a:lnTo>
                    <a:pt x="367" y="281"/>
                  </a:lnTo>
                  <a:lnTo>
                    <a:pt x="356" y="279"/>
                  </a:lnTo>
                  <a:lnTo>
                    <a:pt x="345" y="278"/>
                  </a:lnTo>
                  <a:lnTo>
                    <a:pt x="334" y="276"/>
                  </a:lnTo>
                  <a:lnTo>
                    <a:pt x="323" y="274"/>
                  </a:lnTo>
                  <a:lnTo>
                    <a:pt x="313" y="271"/>
                  </a:lnTo>
                  <a:lnTo>
                    <a:pt x="303" y="270"/>
                  </a:lnTo>
                  <a:lnTo>
                    <a:pt x="294" y="267"/>
                  </a:lnTo>
                  <a:lnTo>
                    <a:pt x="283" y="263"/>
                  </a:lnTo>
                  <a:lnTo>
                    <a:pt x="272" y="261"/>
                  </a:lnTo>
                  <a:lnTo>
                    <a:pt x="262" y="257"/>
                  </a:lnTo>
                  <a:lnTo>
                    <a:pt x="253" y="255"/>
                  </a:lnTo>
                  <a:lnTo>
                    <a:pt x="243" y="250"/>
                  </a:lnTo>
                  <a:lnTo>
                    <a:pt x="234" y="246"/>
                  </a:lnTo>
                  <a:lnTo>
                    <a:pt x="224" y="242"/>
                  </a:lnTo>
                  <a:lnTo>
                    <a:pt x="216" y="239"/>
                  </a:lnTo>
                  <a:lnTo>
                    <a:pt x="206" y="235"/>
                  </a:lnTo>
                  <a:lnTo>
                    <a:pt x="197" y="231"/>
                  </a:lnTo>
                  <a:lnTo>
                    <a:pt x="188" y="227"/>
                  </a:lnTo>
                  <a:lnTo>
                    <a:pt x="180" y="223"/>
                  </a:lnTo>
                  <a:lnTo>
                    <a:pt x="172" y="219"/>
                  </a:lnTo>
                  <a:lnTo>
                    <a:pt x="164" y="213"/>
                  </a:lnTo>
                  <a:lnTo>
                    <a:pt x="155" y="209"/>
                  </a:lnTo>
                  <a:lnTo>
                    <a:pt x="149" y="205"/>
                  </a:lnTo>
                  <a:lnTo>
                    <a:pt x="140" y="200"/>
                  </a:lnTo>
                  <a:lnTo>
                    <a:pt x="132" y="194"/>
                  </a:lnTo>
                  <a:lnTo>
                    <a:pt x="125" y="189"/>
                  </a:lnTo>
                  <a:lnTo>
                    <a:pt x="118" y="185"/>
                  </a:lnTo>
                  <a:lnTo>
                    <a:pt x="110" y="178"/>
                  </a:lnTo>
                  <a:lnTo>
                    <a:pt x="103" y="172"/>
                  </a:lnTo>
                  <a:lnTo>
                    <a:pt x="98" y="167"/>
                  </a:lnTo>
                  <a:lnTo>
                    <a:pt x="91" y="161"/>
                  </a:lnTo>
                  <a:lnTo>
                    <a:pt x="84" y="156"/>
                  </a:lnTo>
                  <a:lnTo>
                    <a:pt x="77" y="150"/>
                  </a:lnTo>
                  <a:lnTo>
                    <a:pt x="72" y="144"/>
                  </a:lnTo>
                  <a:lnTo>
                    <a:pt x="66" y="138"/>
                  </a:lnTo>
                  <a:lnTo>
                    <a:pt x="61" y="131"/>
                  </a:lnTo>
                  <a:lnTo>
                    <a:pt x="55" y="126"/>
                  </a:lnTo>
                  <a:lnTo>
                    <a:pt x="50" y="119"/>
                  </a:lnTo>
                  <a:lnTo>
                    <a:pt x="46" y="113"/>
                  </a:lnTo>
                  <a:lnTo>
                    <a:pt x="42" y="107"/>
                  </a:lnTo>
                  <a:lnTo>
                    <a:pt x="36" y="100"/>
                  </a:lnTo>
                  <a:lnTo>
                    <a:pt x="32" y="93"/>
                  </a:lnTo>
                  <a:lnTo>
                    <a:pt x="28" y="86"/>
                  </a:lnTo>
                  <a:lnTo>
                    <a:pt x="24" y="79"/>
                  </a:lnTo>
                  <a:lnTo>
                    <a:pt x="21" y="72"/>
                  </a:lnTo>
                  <a:lnTo>
                    <a:pt x="17" y="65"/>
                  </a:lnTo>
                  <a:lnTo>
                    <a:pt x="14" y="59"/>
                  </a:lnTo>
                  <a:lnTo>
                    <a:pt x="11" y="50"/>
                  </a:lnTo>
                  <a:lnTo>
                    <a:pt x="9" y="44"/>
                  </a:lnTo>
                  <a:lnTo>
                    <a:pt x="7" y="37"/>
                  </a:lnTo>
                  <a:lnTo>
                    <a:pt x="6" y="30"/>
                  </a:lnTo>
                  <a:lnTo>
                    <a:pt x="3" y="22"/>
                  </a:lnTo>
                  <a:lnTo>
                    <a:pt x="2" y="15"/>
                  </a:lnTo>
                  <a:lnTo>
                    <a:pt x="0" y="8"/>
                  </a:lnTo>
                  <a:lnTo>
                    <a:pt x="0" y="1"/>
                  </a:lnTo>
                  <a:lnTo>
                    <a:pt x="11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73" y="0"/>
                  </a:lnTo>
                  <a:lnTo>
                    <a:pt x="87" y="0"/>
                  </a:lnTo>
                  <a:lnTo>
                    <a:pt x="101" y="0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2" y="0"/>
                  </a:lnTo>
                  <a:lnTo>
                    <a:pt x="157" y="0"/>
                  </a:lnTo>
                  <a:lnTo>
                    <a:pt x="170" y="0"/>
                  </a:lnTo>
                  <a:lnTo>
                    <a:pt x="184" y="0"/>
                  </a:lnTo>
                  <a:lnTo>
                    <a:pt x="199" y="0"/>
                  </a:lnTo>
                  <a:lnTo>
                    <a:pt x="214" y="0"/>
                  </a:lnTo>
                  <a:lnTo>
                    <a:pt x="229" y="0"/>
                  </a:lnTo>
                  <a:lnTo>
                    <a:pt x="245" y="0"/>
                  </a:lnTo>
                  <a:lnTo>
                    <a:pt x="260" y="0"/>
                  </a:lnTo>
                  <a:lnTo>
                    <a:pt x="275" y="0"/>
                  </a:lnTo>
                  <a:lnTo>
                    <a:pt x="290" y="0"/>
                  </a:lnTo>
                  <a:lnTo>
                    <a:pt x="305" y="0"/>
                  </a:lnTo>
                  <a:lnTo>
                    <a:pt x="321" y="0"/>
                  </a:lnTo>
                  <a:lnTo>
                    <a:pt x="338" y="0"/>
                  </a:lnTo>
                  <a:lnTo>
                    <a:pt x="353" y="0"/>
                  </a:lnTo>
                  <a:lnTo>
                    <a:pt x="368" y="0"/>
                  </a:lnTo>
                  <a:lnTo>
                    <a:pt x="384" y="0"/>
                  </a:lnTo>
                  <a:lnTo>
                    <a:pt x="401" y="0"/>
                  </a:lnTo>
                  <a:lnTo>
                    <a:pt x="416" y="0"/>
                  </a:lnTo>
                  <a:lnTo>
                    <a:pt x="432" y="0"/>
                  </a:lnTo>
                  <a:lnTo>
                    <a:pt x="449" y="0"/>
                  </a:lnTo>
                  <a:lnTo>
                    <a:pt x="465" y="0"/>
                  </a:lnTo>
                  <a:lnTo>
                    <a:pt x="480" y="0"/>
                  </a:lnTo>
                  <a:lnTo>
                    <a:pt x="497" y="0"/>
                  </a:lnTo>
                  <a:lnTo>
                    <a:pt x="513" y="0"/>
                  </a:lnTo>
                  <a:lnTo>
                    <a:pt x="528" y="0"/>
                  </a:lnTo>
                  <a:lnTo>
                    <a:pt x="545" y="0"/>
                  </a:lnTo>
                  <a:lnTo>
                    <a:pt x="561" y="0"/>
                  </a:lnTo>
                  <a:lnTo>
                    <a:pt x="576" y="0"/>
                  </a:lnTo>
                  <a:lnTo>
                    <a:pt x="593" y="0"/>
                  </a:lnTo>
                  <a:lnTo>
                    <a:pt x="608" y="0"/>
                  </a:lnTo>
                  <a:lnTo>
                    <a:pt x="624" y="0"/>
                  </a:lnTo>
                  <a:lnTo>
                    <a:pt x="639" y="0"/>
                  </a:lnTo>
                  <a:lnTo>
                    <a:pt x="656" y="0"/>
                  </a:lnTo>
                  <a:lnTo>
                    <a:pt x="671" y="0"/>
                  </a:lnTo>
                  <a:lnTo>
                    <a:pt x="686" y="0"/>
                  </a:lnTo>
                  <a:lnTo>
                    <a:pt x="703" y="0"/>
                  </a:lnTo>
                  <a:lnTo>
                    <a:pt x="718" y="0"/>
                  </a:lnTo>
                  <a:lnTo>
                    <a:pt x="733" y="0"/>
                  </a:lnTo>
                  <a:lnTo>
                    <a:pt x="748" y="0"/>
                  </a:lnTo>
                  <a:lnTo>
                    <a:pt x="761" y="0"/>
                  </a:lnTo>
                  <a:lnTo>
                    <a:pt x="777" y="0"/>
                  </a:lnTo>
                  <a:lnTo>
                    <a:pt x="790" y="0"/>
                  </a:lnTo>
                  <a:lnTo>
                    <a:pt x="805" y="0"/>
                  </a:lnTo>
                  <a:lnTo>
                    <a:pt x="819" y="0"/>
                  </a:lnTo>
                  <a:lnTo>
                    <a:pt x="834" y="0"/>
                  </a:lnTo>
                  <a:lnTo>
                    <a:pt x="847" y="0"/>
                  </a:lnTo>
                  <a:lnTo>
                    <a:pt x="862" y="0"/>
                  </a:lnTo>
                  <a:lnTo>
                    <a:pt x="874" y="0"/>
                  </a:lnTo>
                  <a:lnTo>
                    <a:pt x="888" y="0"/>
                  </a:lnTo>
                  <a:lnTo>
                    <a:pt x="900" y="0"/>
                  </a:lnTo>
                  <a:lnTo>
                    <a:pt x="914" y="0"/>
                  </a:lnTo>
                  <a:lnTo>
                    <a:pt x="926" y="0"/>
                  </a:lnTo>
                  <a:lnTo>
                    <a:pt x="938" y="0"/>
                  </a:lnTo>
                  <a:lnTo>
                    <a:pt x="937" y="7"/>
                  </a:lnTo>
                  <a:lnTo>
                    <a:pt x="936" y="15"/>
                  </a:lnTo>
                  <a:lnTo>
                    <a:pt x="934" y="22"/>
                  </a:lnTo>
                  <a:lnTo>
                    <a:pt x="933" y="29"/>
                  </a:lnTo>
                  <a:lnTo>
                    <a:pt x="930" y="37"/>
                  </a:lnTo>
                  <a:lnTo>
                    <a:pt x="927" y="44"/>
                  </a:lnTo>
                  <a:lnTo>
                    <a:pt x="926" y="50"/>
                  </a:lnTo>
                  <a:lnTo>
                    <a:pt x="923" y="59"/>
                  </a:lnTo>
                  <a:lnTo>
                    <a:pt x="919" y="64"/>
                  </a:lnTo>
                  <a:lnTo>
                    <a:pt x="916" y="71"/>
                  </a:lnTo>
                  <a:lnTo>
                    <a:pt x="912" y="78"/>
                  </a:lnTo>
                  <a:lnTo>
                    <a:pt x="910" y="85"/>
                  </a:lnTo>
                  <a:lnTo>
                    <a:pt x="904" y="92"/>
                  </a:lnTo>
                  <a:lnTo>
                    <a:pt x="901" y="98"/>
                  </a:lnTo>
                  <a:lnTo>
                    <a:pt x="896" y="105"/>
                  </a:lnTo>
                  <a:lnTo>
                    <a:pt x="892" y="112"/>
                  </a:lnTo>
                  <a:lnTo>
                    <a:pt x="886" y="118"/>
                  </a:lnTo>
                  <a:lnTo>
                    <a:pt x="881" y="124"/>
                  </a:lnTo>
                  <a:lnTo>
                    <a:pt x="875" y="130"/>
                  </a:lnTo>
                  <a:lnTo>
                    <a:pt x="870" y="138"/>
                  </a:lnTo>
                  <a:lnTo>
                    <a:pt x="864" y="144"/>
                  </a:lnTo>
                  <a:lnTo>
                    <a:pt x="859" y="149"/>
                  </a:lnTo>
                  <a:lnTo>
                    <a:pt x="852" y="156"/>
                  </a:lnTo>
                  <a:lnTo>
                    <a:pt x="847" y="161"/>
                  </a:lnTo>
                  <a:lnTo>
                    <a:pt x="840" y="167"/>
                  </a:lnTo>
                  <a:lnTo>
                    <a:pt x="833" y="172"/>
                  </a:lnTo>
                  <a:lnTo>
                    <a:pt x="826" y="178"/>
                  </a:lnTo>
                  <a:lnTo>
                    <a:pt x="819" y="185"/>
                  </a:lnTo>
                  <a:lnTo>
                    <a:pt x="812" y="189"/>
                  </a:lnTo>
                  <a:lnTo>
                    <a:pt x="805" y="194"/>
                  </a:lnTo>
                  <a:lnTo>
                    <a:pt x="797" y="200"/>
                  </a:lnTo>
                  <a:lnTo>
                    <a:pt x="790" y="205"/>
                  </a:lnTo>
                  <a:lnTo>
                    <a:pt x="782" y="209"/>
                  </a:lnTo>
                  <a:lnTo>
                    <a:pt x="772" y="213"/>
                  </a:lnTo>
                  <a:lnTo>
                    <a:pt x="764" y="219"/>
                  </a:lnTo>
                  <a:lnTo>
                    <a:pt x="756" y="223"/>
                  </a:lnTo>
                  <a:lnTo>
                    <a:pt x="748" y="227"/>
                  </a:lnTo>
                  <a:lnTo>
                    <a:pt x="738" y="231"/>
                  </a:lnTo>
                  <a:lnTo>
                    <a:pt x="730" y="235"/>
                  </a:lnTo>
                  <a:lnTo>
                    <a:pt x="722" y="239"/>
                  </a:lnTo>
                  <a:lnTo>
                    <a:pt x="712" y="242"/>
                  </a:lnTo>
                  <a:lnTo>
                    <a:pt x="703" y="246"/>
                  </a:lnTo>
                  <a:lnTo>
                    <a:pt x="693" y="250"/>
                  </a:lnTo>
                  <a:lnTo>
                    <a:pt x="685" y="255"/>
                  </a:lnTo>
                  <a:lnTo>
                    <a:pt x="674" y="257"/>
                  </a:lnTo>
                  <a:lnTo>
                    <a:pt x="664" y="261"/>
                  </a:lnTo>
                  <a:lnTo>
                    <a:pt x="653" y="263"/>
                  </a:lnTo>
                  <a:lnTo>
                    <a:pt x="645" y="267"/>
                  </a:lnTo>
                  <a:lnTo>
                    <a:pt x="634" y="270"/>
                  </a:lnTo>
                  <a:lnTo>
                    <a:pt x="623" y="271"/>
                  </a:lnTo>
                  <a:lnTo>
                    <a:pt x="612" y="274"/>
                  </a:lnTo>
                  <a:lnTo>
                    <a:pt x="602" y="276"/>
                  </a:lnTo>
                  <a:lnTo>
                    <a:pt x="591" y="278"/>
                  </a:lnTo>
                  <a:lnTo>
                    <a:pt x="580" y="279"/>
                  </a:lnTo>
                  <a:lnTo>
                    <a:pt x="570" y="281"/>
                  </a:lnTo>
                  <a:lnTo>
                    <a:pt x="560" y="283"/>
                  </a:lnTo>
                  <a:lnTo>
                    <a:pt x="548" y="285"/>
                  </a:lnTo>
                  <a:lnTo>
                    <a:pt x="537" y="285"/>
                  </a:lnTo>
                  <a:lnTo>
                    <a:pt x="526" y="286"/>
                  </a:lnTo>
                  <a:lnTo>
                    <a:pt x="515" y="287"/>
                  </a:lnTo>
                  <a:lnTo>
                    <a:pt x="504" y="287"/>
                  </a:lnTo>
                  <a:lnTo>
                    <a:pt x="493" y="289"/>
                  </a:lnTo>
                  <a:lnTo>
                    <a:pt x="480" y="289"/>
                  </a:lnTo>
                  <a:lnTo>
                    <a:pt x="469" y="290"/>
                  </a:lnTo>
                  <a:lnTo>
                    <a:pt x="469" y="29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4675" y="3025"/>
              <a:ext cx="123" cy="551"/>
            </a:xfrm>
            <a:custGeom>
              <a:avLst/>
              <a:gdLst/>
              <a:ahLst/>
              <a:cxnLst>
                <a:cxn ang="0">
                  <a:pos x="369" y="0"/>
                </a:cxn>
                <a:cxn ang="0">
                  <a:pos x="369" y="1459"/>
                </a:cxn>
                <a:cxn ang="0">
                  <a:pos x="0" y="1652"/>
                </a:cxn>
                <a:cxn ang="0">
                  <a:pos x="0" y="1650"/>
                </a:cxn>
                <a:cxn ang="0">
                  <a:pos x="2" y="1643"/>
                </a:cxn>
                <a:cxn ang="0">
                  <a:pos x="4" y="1639"/>
                </a:cxn>
                <a:cxn ang="0">
                  <a:pos x="6" y="1635"/>
                </a:cxn>
                <a:cxn ang="0">
                  <a:pos x="7" y="1629"/>
                </a:cxn>
                <a:cxn ang="0">
                  <a:pos x="11" y="1624"/>
                </a:cxn>
                <a:cxn ang="0">
                  <a:pos x="14" y="1615"/>
                </a:cxn>
                <a:cxn ang="0">
                  <a:pos x="18" y="1609"/>
                </a:cxn>
                <a:cxn ang="0">
                  <a:pos x="22" y="1602"/>
                </a:cxn>
                <a:cxn ang="0">
                  <a:pos x="28" y="1593"/>
                </a:cxn>
                <a:cxn ang="0">
                  <a:pos x="32" y="1585"/>
                </a:cxn>
                <a:cxn ang="0">
                  <a:pos x="39" y="1577"/>
                </a:cxn>
                <a:cxn ang="0">
                  <a:pos x="41" y="1573"/>
                </a:cxn>
                <a:cxn ang="0">
                  <a:pos x="45" y="1569"/>
                </a:cxn>
                <a:cxn ang="0">
                  <a:pos x="50" y="1563"/>
                </a:cxn>
                <a:cxn ang="0">
                  <a:pos x="54" y="1559"/>
                </a:cxn>
                <a:cxn ang="0">
                  <a:pos x="56" y="1555"/>
                </a:cxn>
                <a:cxn ang="0">
                  <a:pos x="60" y="1551"/>
                </a:cxn>
                <a:cxn ang="0">
                  <a:pos x="65" y="1546"/>
                </a:cxn>
                <a:cxn ang="0">
                  <a:pos x="70" y="1541"/>
                </a:cxn>
                <a:cxn ang="0">
                  <a:pos x="74" y="1536"/>
                </a:cxn>
                <a:cxn ang="0">
                  <a:pos x="78" y="1532"/>
                </a:cxn>
                <a:cxn ang="0">
                  <a:pos x="84" y="1528"/>
                </a:cxn>
                <a:cxn ang="0">
                  <a:pos x="89" y="1524"/>
                </a:cxn>
                <a:cxn ang="0">
                  <a:pos x="93" y="1518"/>
                </a:cxn>
                <a:cxn ang="0">
                  <a:pos x="99" y="1514"/>
                </a:cxn>
                <a:cxn ang="0">
                  <a:pos x="104" y="1510"/>
                </a:cxn>
                <a:cxn ang="0">
                  <a:pos x="113" y="1506"/>
                </a:cxn>
                <a:cxn ang="0">
                  <a:pos x="118" y="1502"/>
                </a:cxn>
                <a:cxn ang="0">
                  <a:pos x="125" y="1498"/>
                </a:cxn>
                <a:cxn ang="0">
                  <a:pos x="132" y="1493"/>
                </a:cxn>
                <a:cxn ang="0">
                  <a:pos x="139" y="1491"/>
                </a:cxn>
                <a:cxn ang="0">
                  <a:pos x="145" y="1485"/>
                </a:cxn>
                <a:cxn ang="0">
                  <a:pos x="152" y="1483"/>
                </a:cxn>
                <a:cxn ang="0">
                  <a:pos x="159" y="1478"/>
                </a:cxn>
                <a:cxn ang="0">
                  <a:pos x="167" y="1474"/>
                </a:cxn>
                <a:cxn ang="0">
                  <a:pos x="176" y="1472"/>
                </a:cxn>
                <a:cxn ang="0">
                  <a:pos x="184" y="1467"/>
                </a:cxn>
                <a:cxn ang="0">
                  <a:pos x="192" y="1465"/>
                </a:cxn>
                <a:cxn ang="0">
                  <a:pos x="202" y="1462"/>
                </a:cxn>
                <a:cxn ang="0">
                  <a:pos x="210" y="1459"/>
                </a:cxn>
                <a:cxn ang="0">
                  <a:pos x="220" y="1456"/>
                </a:cxn>
                <a:cxn ang="0">
                  <a:pos x="229" y="1455"/>
                </a:cxn>
                <a:cxn ang="0">
                  <a:pos x="239" y="1452"/>
                </a:cxn>
                <a:cxn ang="0">
                  <a:pos x="247" y="1450"/>
                </a:cxn>
                <a:cxn ang="0">
                  <a:pos x="258" y="1448"/>
                </a:cxn>
                <a:cxn ang="0">
                  <a:pos x="269" y="1447"/>
                </a:cxn>
                <a:cxn ang="0">
                  <a:pos x="280" y="1446"/>
                </a:cxn>
                <a:cxn ang="0">
                  <a:pos x="353" y="0"/>
                </a:cxn>
                <a:cxn ang="0">
                  <a:pos x="369" y="0"/>
                </a:cxn>
                <a:cxn ang="0">
                  <a:pos x="369" y="0"/>
                </a:cxn>
              </a:cxnLst>
              <a:rect l="0" t="0" r="r" b="b"/>
              <a:pathLst>
                <a:path w="369" h="1652">
                  <a:moveTo>
                    <a:pt x="369" y="0"/>
                  </a:moveTo>
                  <a:lnTo>
                    <a:pt x="369" y="1459"/>
                  </a:lnTo>
                  <a:lnTo>
                    <a:pt x="0" y="1652"/>
                  </a:lnTo>
                  <a:lnTo>
                    <a:pt x="0" y="1650"/>
                  </a:lnTo>
                  <a:lnTo>
                    <a:pt x="2" y="1643"/>
                  </a:lnTo>
                  <a:lnTo>
                    <a:pt x="4" y="1639"/>
                  </a:lnTo>
                  <a:lnTo>
                    <a:pt x="6" y="1635"/>
                  </a:lnTo>
                  <a:lnTo>
                    <a:pt x="7" y="1629"/>
                  </a:lnTo>
                  <a:lnTo>
                    <a:pt x="11" y="1624"/>
                  </a:lnTo>
                  <a:lnTo>
                    <a:pt x="14" y="1615"/>
                  </a:lnTo>
                  <a:lnTo>
                    <a:pt x="18" y="1609"/>
                  </a:lnTo>
                  <a:lnTo>
                    <a:pt x="22" y="1602"/>
                  </a:lnTo>
                  <a:lnTo>
                    <a:pt x="28" y="1593"/>
                  </a:lnTo>
                  <a:lnTo>
                    <a:pt x="32" y="1585"/>
                  </a:lnTo>
                  <a:lnTo>
                    <a:pt x="39" y="1577"/>
                  </a:lnTo>
                  <a:lnTo>
                    <a:pt x="41" y="1573"/>
                  </a:lnTo>
                  <a:lnTo>
                    <a:pt x="45" y="1569"/>
                  </a:lnTo>
                  <a:lnTo>
                    <a:pt x="50" y="1563"/>
                  </a:lnTo>
                  <a:lnTo>
                    <a:pt x="54" y="1559"/>
                  </a:lnTo>
                  <a:lnTo>
                    <a:pt x="56" y="1555"/>
                  </a:lnTo>
                  <a:lnTo>
                    <a:pt x="60" y="1551"/>
                  </a:lnTo>
                  <a:lnTo>
                    <a:pt x="65" y="1546"/>
                  </a:lnTo>
                  <a:lnTo>
                    <a:pt x="70" y="1541"/>
                  </a:lnTo>
                  <a:lnTo>
                    <a:pt x="74" y="1536"/>
                  </a:lnTo>
                  <a:lnTo>
                    <a:pt x="78" y="1532"/>
                  </a:lnTo>
                  <a:lnTo>
                    <a:pt x="84" y="1528"/>
                  </a:lnTo>
                  <a:lnTo>
                    <a:pt x="89" y="1524"/>
                  </a:lnTo>
                  <a:lnTo>
                    <a:pt x="93" y="1518"/>
                  </a:lnTo>
                  <a:lnTo>
                    <a:pt x="99" y="1514"/>
                  </a:lnTo>
                  <a:lnTo>
                    <a:pt x="104" y="1510"/>
                  </a:lnTo>
                  <a:lnTo>
                    <a:pt x="113" y="1506"/>
                  </a:lnTo>
                  <a:lnTo>
                    <a:pt x="118" y="1502"/>
                  </a:lnTo>
                  <a:lnTo>
                    <a:pt x="125" y="1498"/>
                  </a:lnTo>
                  <a:lnTo>
                    <a:pt x="132" y="1493"/>
                  </a:lnTo>
                  <a:lnTo>
                    <a:pt x="139" y="1491"/>
                  </a:lnTo>
                  <a:lnTo>
                    <a:pt x="145" y="1485"/>
                  </a:lnTo>
                  <a:lnTo>
                    <a:pt x="152" y="1483"/>
                  </a:lnTo>
                  <a:lnTo>
                    <a:pt x="159" y="1478"/>
                  </a:lnTo>
                  <a:lnTo>
                    <a:pt x="167" y="1474"/>
                  </a:lnTo>
                  <a:lnTo>
                    <a:pt x="176" y="1472"/>
                  </a:lnTo>
                  <a:lnTo>
                    <a:pt x="184" y="1467"/>
                  </a:lnTo>
                  <a:lnTo>
                    <a:pt x="192" y="1465"/>
                  </a:lnTo>
                  <a:lnTo>
                    <a:pt x="202" y="1462"/>
                  </a:lnTo>
                  <a:lnTo>
                    <a:pt x="210" y="1459"/>
                  </a:lnTo>
                  <a:lnTo>
                    <a:pt x="220" y="1456"/>
                  </a:lnTo>
                  <a:lnTo>
                    <a:pt x="229" y="1455"/>
                  </a:lnTo>
                  <a:lnTo>
                    <a:pt x="239" y="1452"/>
                  </a:lnTo>
                  <a:lnTo>
                    <a:pt x="247" y="1450"/>
                  </a:lnTo>
                  <a:lnTo>
                    <a:pt x="258" y="1448"/>
                  </a:lnTo>
                  <a:lnTo>
                    <a:pt x="269" y="1447"/>
                  </a:lnTo>
                  <a:lnTo>
                    <a:pt x="280" y="1446"/>
                  </a:lnTo>
                  <a:lnTo>
                    <a:pt x="353" y="0"/>
                  </a:lnTo>
                  <a:lnTo>
                    <a:pt x="369" y="0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4898" y="3100"/>
              <a:ext cx="129" cy="372"/>
            </a:xfrm>
            <a:custGeom>
              <a:avLst/>
              <a:gdLst/>
              <a:ahLst/>
              <a:cxnLst>
                <a:cxn ang="0">
                  <a:pos x="385" y="9"/>
                </a:cxn>
                <a:cxn ang="0">
                  <a:pos x="24" y="1116"/>
                </a:cxn>
                <a:cxn ang="0">
                  <a:pos x="0" y="1115"/>
                </a:cxn>
                <a:cxn ang="0">
                  <a:pos x="367" y="0"/>
                </a:cxn>
                <a:cxn ang="0">
                  <a:pos x="385" y="9"/>
                </a:cxn>
                <a:cxn ang="0">
                  <a:pos x="385" y="9"/>
                </a:cxn>
              </a:cxnLst>
              <a:rect l="0" t="0" r="r" b="b"/>
              <a:pathLst>
                <a:path w="385" h="1116">
                  <a:moveTo>
                    <a:pt x="385" y="9"/>
                  </a:moveTo>
                  <a:lnTo>
                    <a:pt x="24" y="1116"/>
                  </a:lnTo>
                  <a:lnTo>
                    <a:pt x="0" y="1115"/>
                  </a:lnTo>
                  <a:lnTo>
                    <a:pt x="367" y="0"/>
                  </a:lnTo>
                  <a:lnTo>
                    <a:pt x="385" y="9"/>
                  </a:lnTo>
                  <a:lnTo>
                    <a:pt x="385" y="9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5031" y="3098"/>
              <a:ext cx="136" cy="377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408" y="1132"/>
                </a:cxn>
                <a:cxn ang="0">
                  <a:pos x="384" y="1132"/>
                </a:cxn>
                <a:cxn ang="0">
                  <a:pos x="0" y="14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408" h="1132">
                  <a:moveTo>
                    <a:pt x="18" y="0"/>
                  </a:moveTo>
                  <a:lnTo>
                    <a:pt x="408" y="1132"/>
                  </a:lnTo>
                  <a:lnTo>
                    <a:pt x="384" y="1132"/>
                  </a:lnTo>
                  <a:lnTo>
                    <a:pt x="0" y="14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4872" y="3453"/>
              <a:ext cx="31" cy="13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0" y="38"/>
                </a:cxn>
                <a:cxn ang="0">
                  <a:pos x="93" y="38"/>
                </a:cxn>
                <a:cxn ang="0">
                  <a:pos x="93" y="0"/>
                </a:cxn>
                <a:cxn ang="0">
                  <a:pos x="93" y="0"/>
                </a:cxn>
              </a:cxnLst>
              <a:rect l="0" t="0" r="r" b="b"/>
              <a:pathLst>
                <a:path w="93" h="38">
                  <a:moveTo>
                    <a:pt x="93" y="0"/>
                  </a:moveTo>
                  <a:lnTo>
                    <a:pt x="0" y="38"/>
                  </a:lnTo>
                  <a:lnTo>
                    <a:pt x="93" y="38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5072" y="3456"/>
              <a:ext cx="20" cy="11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32"/>
                </a:cxn>
                <a:cxn ang="0">
                  <a:pos x="61" y="32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61" h="32">
                  <a:moveTo>
                    <a:pt x="56" y="0"/>
                  </a:moveTo>
                  <a:lnTo>
                    <a:pt x="0" y="32"/>
                  </a:lnTo>
                  <a:lnTo>
                    <a:pt x="61" y="32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5073" y="3168"/>
              <a:ext cx="32" cy="49"/>
            </a:xfrm>
            <a:custGeom>
              <a:avLst/>
              <a:gdLst/>
              <a:ahLst/>
              <a:cxnLst>
                <a:cxn ang="0">
                  <a:pos x="96" y="122"/>
                </a:cxn>
                <a:cxn ang="0">
                  <a:pos x="70" y="54"/>
                </a:cxn>
                <a:cxn ang="0">
                  <a:pos x="86" y="54"/>
                </a:cxn>
                <a:cxn ang="0">
                  <a:pos x="81" y="51"/>
                </a:cxn>
                <a:cxn ang="0">
                  <a:pos x="79" y="50"/>
                </a:cxn>
                <a:cxn ang="0">
                  <a:pos x="77" y="48"/>
                </a:cxn>
                <a:cxn ang="0">
                  <a:pos x="75" y="48"/>
                </a:cxn>
                <a:cxn ang="0">
                  <a:pos x="74" y="46"/>
                </a:cxn>
                <a:cxn ang="0">
                  <a:pos x="73" y="46"/>
                </a:cxn>
                <a:cxn ang="0">
                  <a:pos x="70" y="43"/>
                </a:cxn>
                <a:cxn ang="0">
                  <a:pos x="68" y="39"/>
                </a:cxn>
                <a:cxn ang="0">
                  <a:pos x="95" y="39"/>
                </a:cxn>
                <a:cxn ang="0">
                  <a:pos x="90" y="33"/>
                </a:cxn>
                <a:cxn ang="0">
                  <a:pos x="86" y="29"/>
                </a:cxn>
                <a:cxn ang="0">
                  <a:pos x="82" y="26"/>
                </a:cxn>
                <a:cxn ang="0">
                  <a:pos x="78" y="26"/>
                </a:cxn>
                <a:cxn ang="0">
                  <a:pos x="73" y="24"/>
                </a:cxn>
                <a:cxn ang="0">
                  <a:pos x="66" y="22"/>
                </a:cxn>
                <a:cxn ang="0">
                  <a:pos x="92" y="20"/>
                </a:cxn>
                <a:cxn ang="0">
                  <a:pos x="88" y="15"/>
                </a:cxn>
                <a:cxn ang="0">
                  <a:pos x="82" y="11"/>
                </a:cxn>
                <a:cxn ang="0">
                  <a:pos x="75" y="7"/>
                </a:cxn>
                <a:cxn ang="0">
                  <a:pos x="68" y="4"/>
                </a:cxn>
                <a:cxn ang="0">
                  <a:pos x="63" y="3"/>
                </a:cxn>
                <a:cxn ang="0">
                  <a:pos x="59" y="3"/>
                </a:cxn>
                <a:cxn ang="0">
                  <a:pos x="53" y="2"/>
                </a:cxn>
                <a:cxn ang="0">
                  <a:pos x="51" y="2"/>
                </a:cxn>
                <a:cxn ang="0">
                  <a:pos x="45" y="2"/>
                </a:cxn>
                <a:cxn ang="0">
                  <a:pos x="41" y="2"/>
                </a:cxn>
                <a:cxn ang="0">
                  <a:pos x="37" y="3"/>
                </a:cxn>
                <a:cxn ang="0">
                  <a:pos x="33" y="4"/>
                </a:cxn>
                <a:cxn ang="0">
                  <a:pos x="29" y="3"/>
                </a:cxn>
                <a:cxn ang="0">
                  <a:pos x="23" y="2"/>
                </a:cxn>
                <a:cxn ang="0">
                  <a:pos x="19" y="0"/>
                </a:cxn>
                <a:cxn ang="0">
                  <a:pos x="14" y="2"/>
                </a:cxn>
                <a:cxn ang="0">
                  <a:pos x="9" y="2"/>
                </a:cxn>
                <a:cxn ang="0">
                  <a:pos x="5" y="3"/>
                </a:cxn>
                <a:cxn ang="0">
                  <a:pos x="3" y="6"/>
                </a:cxn>
                <a:cxn ang="0">
                  <a:pos x="0" y="9"/>
                </a:cxn>
                <a:cxn ang="0">
                  <a:pos x="15" y="15"/>
                </a:cxn>
                <a:cxn ang="0">
                  <a:pos x="12" y="57"/>
                </a:cxn>
                <a:cxn ang="0">
                  <a:pos x="19" y="57"/>
                </a:cxn>
                <a:cxn ang="0">
                  <a:pos x="19" y="74"/>
                </a:cxn>
                <a:cxn ang="0">
                  <a:pos x="33" y="74"/>
                </a:cxn>
                <a:cxn ang="0">
                  <a:pos x="31" y="147"/>
                </a:cxn>
                <a:cxn ang="0">
                  <a:pos x="96" y="122"/>
                </a:cxn>
                <a:cxn ang="0">
                  <a:pos x="96" y="122"/>
                </a:cxn>
              </a:cxnLst>
              <a:rect l="0" t="0" r="r" b="b"/>
              <a:pathLst>
                <a:path w="96" h="147">
                  <a:moveTo>
                    <a:pt x="96" y="122"/>
                  </a:moveTo>
                  <a:lnTo>
                    <a:pt x="70" y="54"/>
                  </a:lnTo>
                  <a:lnTo>
                    <a:pt x="86" y="54"/>
                  </a:lnTo>
                  <a:lnTo>
                    <a:pt x="81" y="51"/>
                  </a:lnTo>
                  <a:lnTo>
                    <a:pt x="79" y="50"/>
                  </a:lnTo>
                  <a:lnTo>
                    <a:pt x="77" y="48"/>
                  </a:lnTo>
                  <a:lnTo>
                    <a:pt x="75" y="48"/>
                  </a:lnTo>
                  <a:lnTo>
                    <a:pt x="74" y="46"/>
                  </a:lnTo>
                  <a:lnTo>
                    <a:pt x="73" y="46"/>
                  </a:lnTo>
                  <a:lnTo>
                    <a:pt x="70" y="43"/>
                  </a:lnTo>
                  <a:lnTo>
                    <a:pt x="68" y="39"/>
                  </a:lnTo>
                  <a:lnTo>
                    <a:pt x="95" y="39"/>
                  </a:lnTo>
                  <a:lnTo>
                    <a:pt x="90" y="33"/>
                  </a:lnTo>
                  <a:lnTo>
                    <a:pt x="86" y="29"/>
                  </a:lnTo>
                  <a:lnTo>
                    <a:pt x="82" y="26"/>
                  </a:lnTo>
                  <a:lnTo>
                    <a:pt x="78" y="26"/>
                  </a:lnTo>
                  <a:lnTo>
                    <a:pt x="73" y="24"/>
                  </a:lnTo>
                  <a:lnTo>
                    <a:pt x="66" y="22"/>
                  </a:lnTo>
                  <a:lnTo>
                    <a:pt x="92" y="20"/>
                  </a:lnTo>
                  <a:lnTo>
                    <a:pt x="88" y="15"/>
                  </a:lnTo>
                  <a:lnTo>
                    <a:pt x="82" y="11"/>
                  </a:lnTo>
                  <a:lnTo>
                    <a:pt x="75" y="7"/>
                  </a:lnTo>
                  <a:lnTo>
                    <a:pt x="68" y="4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45" y="2"/>
                  </a:lnTo>
                  <a:lnTo>
                    <a:pt x="41" y="2"/>
                  </a:lnTo>
                  <a:lnTo>
                    <a:pt x="37" y="3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9" y="2"/>
                  </a:lnTo>
                  <a:lnTo>
                    <a:pt x="5" y="3"/>
                  </a:lnTo>
                  <a:lnTo>
                    <a:pt x="3" y="6"/>
                  </a:lnTo>
                  <a:lnTo>
                    <a:pt x="0" y="9"/>
                  </a:lnTo>
                  <a:lnTo>
                    <a:pt x="15" y="15"/>
                  </a:lnTo>
                  <a:lnTo>
                    <a:pt x="12" y="57"/>
                  </a:lnTo>
                  <a:lnTo>
                    <a:pt x="19" y="57"/>
                  </a:lnTo>
                  <a:lnTo>
                    <a:pt x="19" y="74"/>
                  </a:lnTo>
                  <a:lnTo>
                    <a:pt x="33" y="74"/>
                  </a:lnTo>
                  <a:lnTo>
                    <a:pt x="31" y="147"/>
                  </a:lnTo>
                  <a:lnTo>
                    <a:pt x="96" y="122"/>
                  </a:lnTo>
                  <a:lnTo>
                    <a:pt x="96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6" name="Freeform 84"/>
            <p:cNvSpPr>
              <a:spLocks/>
            </p:cNvSpPr>
            <p:nvPr/>
          </p:nvSpPr>
          <p:spPr bwMode="auto">
            <a:xfrm>
              <a:off x="4896" y="3194"/>
              <a:ext cx="244" cy="273"/>
            </a:xfrm>
            <a:custGeom>
              <a:avLst/>
              <a:gdLst/>
              <a:ahLst/>
              <a:cxnLst>
                <a:cxn ang="0">
                  <a:pos x="471" y="64"/>
                </a:cxn>
                <a:cxn ang="0">
                  <a:pos x="443" y="96"/>
                </a:cxn>
                <a:cxn ang="0">
                  <a:pos x="418" y="136"/>
                </a:cxn>
                <a:cxn ang="0">
                  <a:pos x="195" y="197"/>
                </a:cxn>
                <a:cxn ang="0">
                  <a:pos x="217" y="210"/>
                </a:cxn>
                <a:cxn ang="0">
                  <a:pos x="262" y="232"/>
                </a:cxn>
                <a:cxn ang="0">
                  <a:pos x="311" y="248"/>
                </a:cxn>
                <a:cxn ang="0">
                  <a:pos x="343" y="256"/>
                </a:cxn>
                <a:cxn ang="0">
                  <a:pos x="372" y="258"/>
                </a:cxn>
                <a:cxn ang="0">
                  <a:pos x="409" y="255"/>
                </a:cxn>
                <a:cxn ang="0">
                  <a:pos x="455" y="237"/>
                </a:cxn>
                <a:cxn ang="0">
                  <a:pos x="493" y="210"/>
                </a:cxn>
                <a:cxn ang="0">
                  <a:pos x="525" y="170"/>
                </a:cxn>
                <a:cxn ang="0">
                  <a:pos x="523" y="201"/>
                </a:cxn>
                <a:cxn ang="0">
                  <a:pos x="513" y="240"/>
                </a:cxn>
                <a:cxn ang="0">
                  <a:pos x="487" y="285"/>
                </a:cxn>
                <a:cxn ang="0">
                  <a:pos x="446" y="322"/>
                </a:cxn>
                <a:cxn ang="0">
                  <a:pos x="405" y="334"/>
                </a:cxn>
                <a:cxn ang="0">
                  <a:pos x="366" y="348"/>
                </a:cxn>
                <a:cxn ang="0">
                  <a:pos x="329" y="363"/>
                </a:cxn>
                <a:cxn ang="0">
                  <a:pos x="294" y="382"/>
                </a:cxn>
                <a:cxn ang="0">
                  <a:pos x="261" y="401"/>
                </a:cxn>
                <a:cxn ang="0">
                  <a:pos x="229" y="425"/>
                </a:cxn>
                <a:cxn ang="0">
                  <a:pos x="173" y="474"/>
                </a:cxn>
                <a:cxn ang="0">
                  <a:pos x="14" y="800"/>
                </a:cxn>
                <a:cxn ang="0">
                  <a:pos x="51" y="771"/>
                </a:cxn>
                <a:cxn ang="0">
                  <a:pos x="84" y="743"/>
                </a:cxn>
                <a:cxn ang="0">
                  <a:pos x="121" y="708"/>
                </a:cxn>
                <a:cxn ang="0">
                  <a:pos x="157" y="671"/>
                </a:cxn>
                <a:cxn ang="0">
                  <a:pos x="189" y="634"/>
                </a:cxn>
                <a:cxn ang="0">
                  <a:pos x="213" y="595"/>
                </a:cxn>
                <a:cxn ang="0">
                  <a:pos x="228" y="558"/>
                </a:cxn>
                <a:cxn ang="0">
                  <a:pos x="432" y="497"/>
                </a:cxn>
                <a:cxn ang="0">
                  <a:pos x="416" y="526"/>
                </a:cxn>
                <a:cxn ang="0">
                  <a:pos x="406" y="570"/>
                </a:cxn>
                <a:cxn ang="0">
                  <a:pos x="403" y="599"/>
                </a:cxn>
                <a:cxn ang="0">
                  <a:pos x="582" y="796"/>
                </a:cxn>
                <a:cxn ang="0">
                  <a:pos x="578" y="752"/>
                </a:cxn>
                <a:cxn ang="0">
                  <a:pos x="572" y="721"/>
                </a:cxn>
                <a:cxn ang="0">
                  <a:pos x="562" y="685"/>
                </a:cxn>
                <a:cxn ang="0">
                  <a:pos x="547" y="649"/>
                </a:cxn>
                <a:cxn ang="0">
                  <a:pos x="528" y="614"/>
                </a:cxn>
                <a:cxn ang="0">
                  <a:pos x="498" y="577"/>
                </a:cxn>
                <a:cxn ang="0">
                  <a:pos x="728" y="395"/>
                </a:cxn>
                <a:cxn ang="0">
                  <a:pos x="730" y="359"/>
                </a:cxn>
                <a:cxn ang="0">
                  <a:pos x="730" y="326"/>
                </a:cxn>
                <a:cxn ang="0">
                  <a:pos x="731" y="289"/>
                </a:cxn>
                <a:cxn ang="0">
                  <a:pos x="730" y="245"/>
                </a:cxn>
                <a:cxn ang="0">
                  <a:pos x="727" y="204"/>
                </a:cxn>
                <a:cxn ang="0">
                  <a:pos x="722" y="162"/>
                </a:cxn>
                <a:cxn ang="0">
                  <a:pos x="716" y="125"/>
                </a:cxn>
                <a:cxn ang="0">
                  <a:pos x="708" y="92"/>
                </a:cxn>
                <a:cxn ang="0">
                  <a:pos x="684" y="45"/>
                </a:cxn>
                <a:cxn ang="0">
                  <a:pos x="646" y="12"/>
                </a:cxn>
                <a:cxn ang="0">
                  <a:pos x="597" y="1"/>
                </a:cxn>
                <a:cxn ang="0">
                  <a:pos x="545" y="12"/>
                </a:cxn>
                <a:cxn ang="0">
                  <a:pos x="514" y="30"/>
                </a:cxn>
              </a:cxnLst>
              <a:rect l="0" t="0" r="r" b="b"/>
              <a:pathLst>
                <a:path w="731" h="818">
                  <a:moveTo>
                    <a:pt x="514" y="30"/>
                  </a:moveTo>
                  <a:lnTo>
                    <a:pt x="508" y="34"/>
                  </a:lnTo>
                  <a:lnTo>
                    <a:pt x="499" y="38"/>
                  </a:lnTo>
                  <a:lnTo>
                    <a:pt x="493" y="43"/>
                  </a:lnTo>
                  <a:lnTo>
                    <a:pt x="486" y="51"/>
                  </a:lnTo>
                  <a:lnTo>
                    <a:pt x="479" y="56"/>
                  </a:lnTo>
                  <a:lnTo>
                    <a:pt x="471" y="64"/>
                  </a:lnTo>
                  <a:lnTo>
                    <a:pt x="466" y="67"/>
                  </a:lnTo>
                  <a:lnTo>
                    <a:pt x="462" y="73"/>
                  </a:lnTo>
                  <a:lnTo>
                    <a:pt x="458" y="77"/>
                  </a:lnTo>
                  <a:lnTo>
                    <a:pt x="455" y="81"/>
                  </a:lnTo>
                  <a:lnTo>
                    <a:pt x="451" y="86"/>
                  </a:lnTo>
                  <a:lnTo>
                    <a:pt x="447" y="91"/>
                  </a:lnTo>
                  <a:lnTo>
                    <a:pt x="443" y="96"/>
                  </a:lnTo>
                  <a:lnTo>
                    <a:pt x="440" y="101"/>
                  </a:lnTo>
                  <a:lnTo>
                    <a:pt x="436" y="106"/>
                  </a:lnTo>
                  <a:lnTo>
                    <a:pt x="432" y="112"/>
                  </a:lnTo>
                  <a:lnTo>
                    <a:pt x="428" y="117"/>
                  </a:lnTo>
                  <a:lnTo>
                    <a:pt x="425" y="125"/>
                  </a:lnTo>
                  <a:lnTo>
                    <a:pt x="421" y="130"/>
                  </a:lnTo>
                  <a:lnTo>
                    <a:pt x="418" y="136"/>
                  </a:lnTo>
                  <a:lnTo>
                    <a:pt x="414" y="143"/>
                  </a:lnTo>
                  <a:lnTo>
                    <a:pt x="412" y="149"/>
                  </a:lnTo>
                  <a:lnTo>
                    <a:pt x="407" y="156"/>
                  </a:lnTo>
                  <a:lnTo>
                    <a:pt x="405" y="164"/>
                  </a:lnTo>
                  <a:lnTo>
                    <a:pt x="401" y="171"/>
                  </a:lnTo>
                  <a:lnTo>
                    <a:pt x="399" y="181"/>
                  </a:lnTo>
                  <a:lnTo>
                    <a:pt x="195" y="197"/>
                  </a:lnTo>
                  <a:lnTo>
                    <a:pt x="195" y="197"/>
                  </a:lnTo>
                  <a:lnTo>
                    <a:pt x="199" y="199"/>
                  </a:lnTo>
                  <a:lnTo>
                    <a:pt x="202" y="200"/>
                  </a:lnTo>
                  <a:lnTo>
                    <a:pt x="205" y="201"/>
                  </a:lnTo>
                  <a:lnTo>
                    <a:pt x="209" y="204"/>
                  </a:lnTo>
                  <a:lnTo>
                    <a:pt x="213" y="207"/>
                  </a:lnTo>
                  <a:lnTo>
                    <a:pt x="217" y="210"/>
                  </a:lnTo>
                  <a:lnTo>
                    <a:pt x="222" y="212"/>
                  </a:lnTo>
                  <a:lnTo>
                    <a:pt x="228" y="215"/>
                  </a:lnTo>
                  <a:lnTo>
                    <a:pt x="235" y="218"/>
                  </a:lnTo>
                  <a:lnTo>
                    <a:pt x="240" y="221"/>
                  </a:lnTo>
                  <a:lnTo>
                    <a:pt x="247" y="223"/>
                  </a:lnTo>
                  <a:lnTo>
                    <a:pt x="254" y="228"/>
                  </a:lnTo>
                  <a:lnTo>
                    <a:pt x="262" y="232"/>
                  </a:lnTo>
                  <a:lnTo>
                    <a:pt x="269" y="233"/>
                  </a:lnTo>
                  <a:lnTo>
                    <a:pt x="276" y="237"/>
                  </a:lnTo>
                  <a:lnTo>
                    <a:pt x="283" y="240"/>
                  </a:lnTo>
                  <a:lnTo>
                    <a:pt x="292" y="243"/>
                  </a:lnTo>
                  <a:lnTo>
                    <a:pt x="299" y="245"/>
                  </a:lnTo>
                  <a:lnTo>
                    <a:pt x="309" y="248"/>
                  </a:lnTo>
                  <a:lnTo>
                    <a:pt x="311" y="248"/>
                  </a:lnTo>
                  <a:lnTo>
                    <a:pt x="316" y="249"/>
                  </a:lnTo>
                  <a:lnTo>
                    <a:pt x="321" y="251"/>
                  </a:lnTo>
                  <a:lnTo>
                    <a:pt x="325" y="252"/>
                  </a:lnTo>
                  <a:lnTo>
                    <a:pt x="329" y="252"/>
                  </a:lnTo>
                  <a:lnTo>
                    <a:pt x="333" y="255"/>
                  </a:lnTo>
                  <a:lnTo>
                    <a:pt x="338" y="255"/>
                  </a:lnTo>
                  <a:lnTo>
                    <a:pt x="343" y="256"/>
                  </a:lnTo>
                  <a:lnTo>
                    <a:pt x="346" y="256"/>
                  </a:lnTo>
                  <a:lnTo>
                    <a:pt x="351" y="256"/>
                  </a:lnTo>
                  <a:lnTo>
                    <a:pt x="355" y="258"/>
                  </a:lnTo>
                  <a:lnTo>
                    <a:pt x="359" y="258"/>
                  </a:lnTo>
                  <a:lnTo>
                    <a:pt x="364" y="258"/>
                  </a:lnTo>
                  <a:lnTo>
                    <a:pt x="368" y="258"/>
                  </a:lnTo>
                  <a:lnTo>
                    <a:pt x="372" y="258"/>
                  </a:lnTo>
                  <a:lnTo>
                    <a:pt x="377" y="258"/>
                  </a:lnTo>
                  <a:lnTo>
                    <a:pt x="380" y="258"/>
                  </a:lnTo>
                  <a:lnTo>
                    <a:pt x="386" y="258"/>
                  </a:lnTo>
                  <a:lnTo>
                    <a:pt x="390" y="258"/>
                  </a:lnTo>
                  <a:lnTo>
                    <a:pt x="394" y="258"/>
                  </a:lnTo>
                  <a:lnTo>
                    <a:pt x="401" y="256"/>
                  </a:lnTo>
                  <a:lnTo>
                    <a:pt x="409" y="255"/>
                  </a:lnTo>
                  <a:lnTo>
                    <a:pt x="416" y="252"/>
                  </a:lnTo>
                  <a:lnTo>
                    <a:pt x="424" y="251"/>
                  </a:lnTo>
                  <a:lnTo>
                    <a:pt x="429" y="248"/>
                  </a:lnTo>
                  <a:lnTo>
                    <a:pt x="436" y="245"/>
                  </a:lnTo>
                  <a:lnTo>
                    <a:pt x="443" y="243"/>
                  </a:lnTo>
                  <a:lnTo>
                    <a:pt x="450" y="240"/>
                  </a:lnTo>
                  <a:lnTo>
                    <a:pt x="455" y="237"/>
                  </a:lnTo>
                  <a:lnTo>
                    <a:pt x="461" y="233"/>
                  </a:lnTo>
                  <a:lnTo>
                    <a:pt x="466" y="229"/>
                  </a:lnTo>
                  <a:lnTo>
                    <a:pt x="473" y="226"/>
                  </a:lnTo>
                  <a:lnTo>
                    <a:pt x="477" y="222"/>
                  </a:lnTo>
                  <a:lnTo>
                    <a:pt x="482" y="218"/>
                  </a:lnTo>
                  <a:lnTo>
                    <a:pt x="487" y="214"/>
                  </a:lnTo>
                  <a:lnTo>
                    <a:pt x="493" y="210"/>
                  </a:lnTo>
                  <a:lnTo>
                    <a:pt x="499" y="201"/>
                  </a:lnTo>
                  <a:lnTo>
                    <a:pt x="506" y="195"/>
                  </a:lnTo>
                  <a:lnTo>
                    <a:pt x="512" y="186"/>
                  </a:lnTo>
                  <a:lnTo>
                    <a:pt x="517" y="181"/>
                  </a:lnTo>
                  <a:lnTo>
                    <a:pt x="521" y="175"/>
                  </a:lnTo>
                  <a:lnTo>
                    <a:pt x="524" y="173"/>
                  </a:lnTo>
                  <a:lnTo>
                    <a:pt x="525" y="170"/>
                  </a:lnTo>
                  <a:lnTo>
                    <a:pt x="527" y="170"/>
                  </a:lnTo>
                  <a:lnTo>
                    <a:pt x="527" y="173"/>
                  </a:lnTo>
                  <a:lnTo>
                    <a:pt x="527" y="177"/>
                  </a:lnTo>
                  <a:lnTo>
                    <a:pt x="527" y="182"/>
                  </a:lnTo>
                  <a:lnTo>
                    <a:pt x="525" y="188"/>
                  </a:lnTo>
                  <a:lnTo>
                    <a:pt x="525" y="197"/>
                  </a:lnTo>
                  <a:lnTo>
                    <a:pt x="523" y="201"/>
                  </a:lnTo>
                  <a:lnTo>
                    <a:pt x="523" y="206"/>
                  </a:lnTo>
                  <a:lnTo>
                    <a:pt x="521" y="211"/>
                  </a:lnTo>
                  <a:lnTo>
                    <a:pt x="521" y="217"/>
                  </a:lnTo>
                  <a:lnTo>
                    <a:pt x="519" y="222"/>
                  </a:lnTo>
                  <a:lnTo>
                    <a:pt x="517" y="228"/>
                  </a:lnTo>
                  <a:lnTo>
                    <a:pt x="514" y="233"/>
                  </a:lnTo>
                  <a:lnTo>
                    <a:pt x="513" y="240"/>
                  </a:lnTo>
                  <a:lnTo>
                    <a:pt x="510" y="245"/>
                  </a:lnTo>
                  <a:lnTo>
                    <a:pt x="508" y="251"/>
                  </a:lnTo>
                  <a:lnTo>
                    <a:pt x="503" y="258"/>
                  </a:lnTo>
                  <a:lnTo>
                    <a:pt x="501" y="264"/>
                  </a:lnTo>
                  <a:lnTo>
                    <a:pt x="497" y="271"/>
                  </a:lnTo>
                  <a:lnTo>
                    <a:pt x="491" y="278"/>
                  </a:lnTo>
                  <a:lnTo>
                    <a:pt x="487" y="285"/>
                  </a:lnTo>
                  <a:lnTo>
                    <a:pt x="482" y="292"/>
                  </a:lnTo>
                  <a:lnTo>
                    <a:pt x="476" y="299"/>
                  </a:lnTo>
                  <a:lnTo>
                    <a:pt x="471" y="306"/>
                  </a:lnTo>
                  <a:lnTo>
                    <a:pt x="464" y="312"/>
                  </a:lnTo>
                  <a:lnTo>
                    <a:pt x="457" y="319"/>
                  </a:lnTo>
                  <a:lnTo>
                    <a:pt x="451" y="321"/>
                  </a:lnTo>
                  <a:lnTo>
                    <a:pt x="446" y="322"/>
                  </a:lnTo>
                  <a:lnTo>
                    <a:pt x="439" y="323"/>
                  </a:lnTo>
                  <a:lnTo>
                    <a:pt x="434" y="325"/>
                  </a:lnTo>
                  <a:lnTo>
                    <a:pt x="428" y="328"/>
                  </a:lnTo>
                  <a:lnTo>
                    <a:pt x="423" y="329"/>
                  </a:lnTo>
                  <a:lnTo>
                    <a:pt x="416" y="330"/>
                  </a:lnTo>
                  <a:lnTo>
                    <a:pt x="410" y="333"/>
                  </a:lnTo>
                  <a:lnTo>
                    <a:pt x="405" y="334"/>
                  </a:lnTo>
                  <a:lnTo>
                    <a:pt x="399" y="336"/>
                  </a:lnTo>
                  <a:lnTo>
                    <a:pt x="394" y="337"/>
                  </a:lnTo>
                  <a:lnTo>
                    <a:pt x="388" y="340"/>
                  </a:lnTo>
                  <a:lnTo>
                    <a:pt x="383" y="341"/>
                  </a:lnTo>
                  <a:lnTo>
                    <a:pt x="377" y="344"/>
                  </a:lnTo>
                  <a:lnTo>
                    <a:pt x="372" y="345"/>
                  </a:lnTo>
                  <a:lnTo>
                    <a:pt x="366" y="348"/>
                  </a:lnTo>
                  <a:lnTo>
                    <a:pt x="361" y="349"/>
                  </a:lnTo>
                  <a:lnTo>
                    <a:pt x="355" y="352"/>
                  </a:lnTo>
                  <a:lnTo>
                    <a:pt x="350" y="355"/>
                  </a:lnTo>
                  <a:lnTo>
                    <a:pt x="344" y="356"/>
                  </a:lnTo>
                  <a:lnTo>
                    <a:pt x="339" y="359"/>
                  </a:lnTo>
                  <a:lnTo>
                    <a:pt x="333" y="362"/>
                  </a:lnTo>
                  <a:lnTo>
                    <a:pt x="329" y="363"/>
                  </a:lnTo>
                  <a:lnTo>
                    <a:pt x="325" y="367"/>
                  </a:lnTo>
                  <a:lnTo>
                    <a:pt x="320" y="369"/>
                  </a:lnTo>
                  <a:lnTo>
                    <a:pt x="314" y="371"/>
                  </a:lnTo>
                  <a:lnTo>
                    <a:pt x="309" y="374"/>
                  </a:lnTo>
                  <a:lnTo>
                    <a:pt x="303" y="377"/>
                  </a:lnTo>
                  <a:lnTo>
                    <a:pt x="299" y="380"/>
                  </a:lnTo>
                  <a:lnTo>
                    <a:pt x="294" y="382"/>
                  </a:lnTo>
                  <a:lnTo>
                    <a:pt x="290" y="385"/>
                  </a:lnTo>
                  <a:lnTo>
                    <a:pt x="285" y="389"/>
                  </a:lnTo>
                  <a:lnTo>
                    <a:pt x="280" y="391"/>
                  </a:lnTo>
                  <a:lnTo>
                    <a:pt x="274" y="393"/>
                  </a:lnTo>
                  <a:lnTo>
                    <a:pt x="270" y="396"/>
                  </a:lnTo>
                  <a:lnTo>
                    <a:pt x="265" y="400"/>
                  </a:lnTo>
                  <a:lnTo>
                    <a:pt x="261" y="401"/>
                  </a:lnTo>
                  <a:lnTo>
                    <a:pt x="257" y="406"/>
                  </a:lnTo>
                  <a:lnTo>
                    <a:pt x="251" y="408"/>
                  </a:lnTo>
                  <a:lnTo>
                    <a:pt x="247" y="412"/>
                  </a:lnTo>
                  <a:lnTo>
                    <a:pt x="243" y="414"/>
                  </a:lnTo>
                  <a:lnTo>
                    <a:pt x="237" y="418"/>
                  </a:lnTo>
                  <a:lnTo>
                    <a:pt x="233" y="421"/>
                  </a:lnTo>
                  <a:lnTo>
                    <a:pt x="229" y="425"/>
                  </a:lnTo>
                  <a:lnTo>
                    <a:pt x="220" y="432"/>
                  </a:lnTo>
                  <a:lnTo>
                    <a:pt x="213" y="438"/>
                  </a:lnTo>
                  <a:lnTo>
                    <a:pt x="203" y="445"/>
                  </a:lnTo>
                  <a:lnTo>
                    <a:pt x="196" y="452"/>
                  </a:lnTo>
                  <a:lnTo>
                    <a:pt x="188" y="459"/>
                  </a:lnTo>
                  <a:lnTo>
                    <a:pt x="180" y="466"/>
                  </a:lnTo>
                  <a:lnTo>
                    <a:pt x="173" y="474"/>
                  </a:lnTo>
                  <a:lnTo>
                    <a:pt x="166" y="481"/>
                  </a:lnTo>
                  <a:lnTo>
                    <a:pt x="158" y="489"/>
                  </a:lnTo>
                  <a:lnTo>
                    <a:pt x="152" y="497"/>
                  </a:lnTo>
                  <a:lnTo>
                    <a:pt x="0" y="812"/>
                  </a:lnTo>
                  <a:lnTo>
                    <a:pt x="2" y="810"/>
                  </a:lnTo>
                  <a:lnTo>
                    <a:pt x="8" y="804"/>
                  </a:lnTo>
                  <a:lnTo>
                    <a:pt x="14" y="800"/>
                  </a:lnTo>
                  <a:lnTo>
                    <a:pt x="19" y="796"/>
                  </a:lnTo>
                  <a:lnTo>
                    <a:pt x="26" y="791"/>
                  </a:lnTo>
                  <a:lnTo>
                    <a:pt x="34" y="785"/>
                  </a:lnTo>
                  <a:lnTo>
                    <a:pt x="37" y="781"/>
                  </a:lnTo>
                  <a:lnTo>
                    <a:pt x="41" y="778"/>
                  </a:lnTo>
                  <a:lnTo>
                    <a:pt x="47" y="774"/>
                  </a:lnTo>
                  <a:lnTo>
                    <a:pt x="51" y="771"/>
                  </a:lnTo>
                  <a:lnTo>
                    <a:pt x="55" y="767"/>
                  </a:lnTo>
                  <a:lnTo>
                    <a:pt x="59" y="763"/>
                  </a:lnTo>
                  <a:lnTo>
                    <a:pt x="65" y="759"/>
                  </a:lnTo>
                  <a:lnTo>
                    <a:pt x="70" y="756"/>
                  </a:lnTo>
                  <a:lnTo>
                    <a:pt x="74" y="751"/>
                  </a:lnTo>
                  <a:lnTo>
                    <a:pt x="80" y="747"/>
                  </a:lnTo>
                  <a:lnTo>
                    <a:pt x="84" y="743"/>
                  </a:lnTo>
                  <a:lnTo>
                    <a:pt x="89" y="739"/>
                  </a:lnTo>
                  <a:lnTo>
                    <a:pt x="95" y="734"/>
                  </a:lnTo>
                  <a:lnTo>
                    <a:pt x="100" y="729"/>
                  </a:lnTo>
                  <a:lnTo>
                    <a:pt x="106" y="725"/>
                  </a:lnTo>
                  <a:lnTo>
                    <a:pt x="111" y="719"/>
                  </a:lnTo>
                  <a:lnTo>
                    <a:pt x="115" y="714"/>
                  </a:lnTo>
                  <a:lnTo>
                    <a:pt x="121" y="708"/>
                  </a:lnTo>
                  <a:lnTo>
                    <a:pt x="126" y="703"/>
                  </a:lnTo>
                  <a:lnTo>
                    <a:pt x="132" y="699"/>
                  </a:lnTo>
                  <a:lnTo>
                    <a:pt x="136" y="693"/>
                  </a:lnTo>
                  <a:lnTo>
                    <a:pt x="141" y="688"/>
                  </a:lnTo>
                  <a:lnTo>
                    <a:pt x="147" y="682"/>
                  </a:lnTo>
                  <a:lnTo>
                    <a:pt x="152" y="678"/>
                  </a:lnTo>
                  <a:lnTo>
                    <a:pt x="157" y="671"/>
                  </a:lnTo>
                  <a:lnTo>
                    <a:pt x="162" y="667"/>
                  </a:lnTo>
                  <a:lnTo>
                    <a:pt x="166" y="660"/>
                  </a:lnTo>
                  <a:lnTo>
                    <a:pt x="172" y="656"/>
                  </a:lnTo>
                  <a:lnTo>
                    <a:pt x="174" y="649"/>
                  </a:lnTo>
                  <a:lnTo>
                    <a:pt x="180" y="645"/>
                  </a:lnTo>
                  <a:lnTo>
                    <a:pt x="184" y="638"/>
                  </a:lnTo>
                  <a:lnTo>
                    <a:pt x="189" y="634"/>
                  </a:lnTo>
                  <a:lnTo>
                    <a:pt x="192" y="628"/>
                  </a:lnTo>
                  <a:lnTo>
                    <a:pt x="196" y="622"/>
                  </a:lnTo>
                  <a:lnTo>
                    <a:pt x="200" y="617"/>
                  </a:lnTo>
                  <a:lnTo>
                    <a:pt x="203" y="611"/>
                  </a:lnTo>
                  <a:lnTo>
                    <a:pt x="207" y="606"/>
                  </a:lnTo>
                  <a:lnTo>
                    <a:pt x="210" y="600"/>
                  </a:lnTo>
                  <a:lnTo>
                    <a:pt x="213" y="595"/>
                  </a:lnTo>
                  <a:lnTo>
                    <a:pt x="217" y="589"/>
                  </a:lnTo>
                  <a:lnTo>
                    <a:pt x="218" y="584"/>
                  </a:lnTo>
                  <a:lnTo>
                    <a:pt x="221" y="578"/>
                  </a:lnTo>
                  <a:lnTo>
                    <a:pt x="224" y="573"/>
                  </a:lnTo>
                  <a:lnTo>
                    <a:pt x="225" y="567"/>
                  </a:lnTo>
                  <a:lnTo>
                    <a:pt x="226" y="562"/>
                  </a:lnTo>
                  <a:lnTo>
                    <a:pt x="228" y="558"/>
                  </a:lnTo>
                  <a:lnTo>
                    <a:pt x="229" y="552"/>
                  </a:lnTo>
                  <a:lnTo>
                    <a:pt x="231" y="548"/>
                  </a:lnTo>
                  <a:lnTo>
                    <a:pt x="445" y="486"/>
                  </a:lnTo>
                  <a:lnTo>
                    <a:pt x="442" y="486"/>
                  </a:lnTo>
                  <a:lnTo>
                    <a:pt x="439" y="491"/>
                  </a:lnTo>
                  <a:lnTo>
                    <a:pt x="435" y="492"/>
                  </a:lnTo>
                  <a:lnTo>
                    <a:pt x="432" y="497"/>
                  </a:lnTo>
                  <a:lnTo>
                    <a:pt x="429" y="502"/>
                  </a:lnTo>
                  <a:lnTo>
                    <a:pt x="425" y="508"/>
                  </a:lnTo>
                  <a:lnTo>
                    <a:pt x="424" y="510"/>
                  </a:lnTo>
                  <a:lnTo>
                    <a:pt x="423" y="514"/>
                  </a:lnTo>
                  <a:lnTo>
                    <a:pt x="420" y="518"/>
                  </a:lnTo>
                  <a:lnTo>
                    <a:pt x="418" y="522"/>
                  </a:lnTo>
                  <a:lnTo>
                    <a:pt x="416" y="526"/>
                  </a:lnTo>
                  <a:lnTo>
                    <a:pt x="414" y="532"/>
                  </a:lnTo>
                  <a:lnTo>
                    <a:pt x="413" y="537"/>
                  </a:lnTo>
                  <a:lnTo>
                    <a:pt x="412" y="543"/>
                  </a:lnTo>
                  <a:lnTo>
                    <a:pt x="410" y="548"/>
                  </a:lnTo>
                  <a:lnTo>
                    <a:pt x="409" y="555"/>
                  </a:lnTo>
                  <a:lnTo>
                    <a:pt x="407" y="562"/>
                  </a:lnTo>
                  <a:lnTo>
                    <a:pt x="406" y="570"/>
                  </a:lnTo>
                  <a:lnTo>
                    <a:pt x="406" y="573"/>
                  </a:lnTo>
                  <a:lnTo>
                    <a:pt x="405" y="577"/>
                  </a:lnTo>
                  <a:lnTo>
                    <a:pt x="405" y="581"/>
                  </a:lnTo>
                  <a:lnTo>
                    <a:pt x="405" y="585"/>
                  </a:lnTo>
                  <a:lnTo>
                    <a:pt x="403" y="589"/>
                  </a:lnTo>
                  <a:lnTo>
                    <a:pt x="403" y="593"/>
                  </a:lnTo>
                  <a:lnTo>
                    <a:pt x="403" y="599"/>
                  </a:lnTo>
                  <a:lnTo>
                    <a:pt x="403" y="603"/>
                  </a:lnTo>
                  <a:lnTo>
                    <a:pt x="583" y="818"/>
                  </a:lnTo>
                  <a:lnTo>
                    <a:pt x="583" y="815"/>
                  </a:lnTo>
                  <a:lnTo>
                    <a:pt x="583" y="810"/>
                  </a:lnTo>
                  <a:lnTo>
                    <a:pt x="582" y="806"/>
                  </a:lnTo>
                  <a:lnTo>
                    <a:pt x="582" y="802"/>
                  </a:lnTo>
                  <a:lnTo>
                    <a:pt x="582" y="796"/>
                  </a:lnTo>
                  <a:lnTo>
                    <a:pt x="582" y="791"/>
                  </a:lnTo>
                  <a:lnTo>
                    <a:pt x="582" y="784"/>
                  </a:lnTo>
                  <a:lnTo>
                    <a:pt x="580" y="777"/>
                  </a:lnTo>
                  <a:lnTo>
                    <a:pt x="579" y="769"/>
                  </a:lnTo>
                  <a:lnTo>
                    <a:pt x="579" y="762"/>
                  </a:lnTo>
                  <a:lnTo>
                    <a:pt x="578" y="758"/>
                  </a:lnTo>
                  <a:lnTo>
                    <a:pt x="578" y="752"/>
                  </a:lnTo>
                  <a:lnTo>
                    <a:pt x="576" y="748"/>
                  </a:lnTo>
                  <a:lnTo>
                    <a:pt x="576" y="744"/>
                  </a:lnTo>
                  <a:lnTo>
                    <a:pt x="575" y="740"/>
                  </a:lnTo>
                  <a:lnTo>
                    <a:pt x="575" y="734"/>
                  </a:lnTo>
                  <a:lnTo>
                    <a:pt x="573" y="730"/>
                  </a:lnTo>
                  <a:lnTo>
                    <a:pt x="573" y="726"/>
                  </a:lnTo>
                  <a:lnTo>
                    <a:pt x="572" y="721"/>
                  </a:lnTo>
                  <a:lnTo>
                    <a:pt x="571" y="717"/>
                  </a:lnTo>
                  <a:lnTo>
                    <a:pt x="568" y="711"/>
                  </a:lnTo>
                  <a:lnTo>
                    <a:pt x="568" y="706"/>
                  </a:lnTo>
                  <a:lnTo>
                    <a:pt x="567" y="700"/>
                  </a:lnTo>
                  <a:lnTo>
                    <a:pt x="565" y="696"/>
                  </a:lnTo>
                  <a:lnTo>
                    <a:pt x="562" y="691"/>
                  </a:lnTo>
                  <a:lnTo>
                    <a:pt x="562" y="685"/>
                  </a:lnTo>
                  <a:lnTo>
                    <a:pt x="560" y="680"/>
                  </a:lnTo>
                  <a:lnTo>
                    <a:pt x="558" y="674"/>
                  </a:lnTo>
                  <a:lnTo>
                    <a:pt x="556" y="669"/>
                  </a:lnTo>
                  <a:lnTo>
                    <a:pt x="554" y="665"/>
                  </a:lnTo>
                  <a:lnTo>
                    <a:pt x="553" y="659"/>
                  </a:lnTo>
                  <a:lnTo>
                    <a:pt x="550" y="654"/>
                  </a:lnTo>
                  <a:lnTo>
                    <a:pt x="547" y="649"/>
                  </a:lnTo>
                  <a:lnTo>
                    <a:pt x="546" y="644"/>
                  </a:lnTo>
                  <a:lnTo>
                    <a:pt x="543" y="638"/>
                  </a:lnTo>
                  <a:lnTo>
                    <a:pt x="539" y="634"/>
                  </a:lnTo>
                  <a:lnTo>
                    <a:pt x="536" y="629"/>
                  </a:lnTo>
                  <a:lnTo>
                    <a:pt x="534" y="623"/>
                  </a:lnTo>
                  <a:lnTo>
                    <a:pt x="531" y="618"/>
                  </a:lnTo>
                  <a:lnTo>
                    <a:pt x="528" y="614"/>
                  </a:lnTo>
                  <a:lnTo>
                    <a:pt x="525" y="610"/>
                  </a:lnTo>
                  <a:lnTo>
                    <a:pt x="521" y="604"/>
                  </a:lnTo>
                  <a:lnTo>
                    <a:pt x="519" y="600"/>
                  </a:lnTo>
                  <a:lnTo>
                    <a:pt x="514" y="595"/>
                  </a:lnTo>
                  <a:lnTo>
                    <a:pt x="510" y="591"/>
                  </a:lnTo>
                  <a:lnTo>
                    <a:pt x="508" y="586"/>
                  </a:lnTo>
                  <a:lnTo>
                    <a:pt x="498" y="577"/>
                  </a:lnTo>
                  <a:lnTo>
                    <a:pt x="491" y="570"/>
                  </a:lnTo>
                  <a:lnTo>
                    <a:pt x="693" y="419"/>
                  </a:lnTo>
                  <a:lnTo>
                    <a:pt x="645" y="406"/>
                  </a:lnTo>
                  <a:lnTo>
                    <a:pt x="728" y="400"/>
                  </a:lnTo>
                  <a:lnTo>
                    <a:pt x="728" y="400"/>
                  </a:lnTo>
                  <a:lnTo>
                    <a:pt x="728" y="397"/>
                  </a:lnTo>
                  <a:lnTo>
                    <a:pt x="728" y="395"/>
                  </a:lnTo>
                  <a:lnTo>
                    <a:pt x="728" y="391"/>
                  </a:lnTo>
                  <a:lnTo>
                    <a:pt x="728" y="385"/>
                  </a:lnTo>
                  <a:lnTo>
                    <a:pt x="728" y="381"/>
                  </a:lnTo>
                  <a:lnTo>
                    <a:pt x="728" y="374"/>
                  </a:lnTo>
                  <a:lnTo>
                    <a:pt x="730" y="367"/>
                  </a:lnTo>
                  <a:lnTo>
                    <a:pt x="730" y="363"/>
                  </a:lnTo>
                  <a:lnTo>
                    <a:pt x="730" y="359"/>
                  </a:lnTo>
                  <a:lnTo>
                    <a:pt x="730" y="355"/>
                  </a:lnTo>
                  <a:lnTo>
                    <a:pt x="730" y="351"/>
                  </a:lnTo>
                  <a:lnTo>
                    <a:pt x="730" y="345"/>
                  </a:lnTo>
                  <a:lnTo>
                    <a:pt x="730" y="341"/>
                  </a:lnTo>
                  <a:lnTo>
                    <a:pt x="730" y="336"/>
                  </a:lnTo>
                  <a:lnTo>
                    <a:pt x="730" y="332"/>
                  </a:lnTo>
                  <a:lnTo>
                    <a:pt x="730" y="326"/>
                  </a:lnTo>
                  <a:lnTo>
                    <a:pt x="730" y="321"/>
                  </a:lnTo>
                  <a:lnTo>
                    <a:pt x="730" y="315"/>
                  </a:lnTo>
                  <a:lnTo>
                    <a:pt x="730" y="311"/>
                  </a:lnTo>
                  <a:lnTo>
                    <a:pt x="730" y="304"/>
                  </a:lnTo>
                  <a:lnTo>
                    <a:pt x="730" y="300"/>
                  </a:lnTo>
                  <a:lnTo>
                    <a:pt x="730" y="293"/>
                  </a:lnTo>
                  <a:lnTo>
                    <a:pt x="731" y="289"/>
                  </a:lnTo>
                  <a:lnTo>
                    <a:pt x="730" y="282"/>
                  </a:lnTo>
                  <a:lnTo>
                    <a:pt x="730" y="277"/>
                  </a:lnTo>
                  <a:lnTo>
                    <a:pt x="730" y="270"/>
                  </a:lnTo>
                  <a:lnTo>
                    <a:pt x="730" y="264"/>
                  </a:lnTo>
                  <a:lnTo>
                    <a:pt x="730" y="258"/>
                  </a:lnTo>
                  <a:lnTo>
                    <a:pt x="730" y="252"/>
                  </a:lnTo>
                  <a:lnTo>
                    <a:pt x="730" y="245"/>
                  </a:lnTo>
                  <a:lnTo>
                    <a:pt x="730" y="240"/>
                  </a:lnTo>
                  <a:lnTo>
                    <a:pt x="728" y="233"/>
                  </a:lnTo>
                  <a:lnTo>
                    <a:pt x="728" y="228"/>
                  </a:lnTo>
                  <a:lnTo>
                    <a:pt x="727" y="221"/>
                  </a:lnTo>
                  <a:lnTo>
                    <a:pt x="727" y="215"/>
                  </a:lnTo>
                  <a:lnTo>
                    <a:pt x="727" y="210"/>
                  </a:lnTo>
                  <a:lnTo>
                    <a:pt x="727" y="204"/>
                  </a:lnTo>
                  <a:lnTo>
                    <a:pt x="726" y="197"/>
                  </a:lnTo>
                  <a:lnTo>
                    <a:pt x="726" y="192"/>
                  </a:lnTo>
                  <a:lnTo>
                    <a:pt x="726" y="185"/>
                  </a:lnTo>
                  <a:lnTo>
                    <a:pt x="724" y="180"/>
                  </a:lnTo>
                  <a:lnTo>
                    <a:pt x="724" y="173"/>
                  </a:lnTo>
                  <a:lnTo>
                    <a:pt x="723" y="167"/>
                  </a:lnTo>
                  <a:lnTo>
                    <a:pt x="722" y="162"/>
                  </a:lnTo>
                  <a:lnTo>
                    <a:pt x="722" y="156"/>
                  </a:lnTo>
                  <a:lnTo>
                    <a:pt x="720" y="149"/>
                  </a:lnTo>
                  <a:lnTo>
                    <a:pt x="720" y="145"/>
                  </a:lnTo>
                  <a:lnTo>
                    <a:pt x="719" y="140"/>
                  </a:lnTo>
                  <a:lnTo>
                    <a:pt x="719" y="134"/>
                  </a:lnTo>
                  <a:lnTo>
                    <a:pt x="717" y="129"/>
                  </a:lnTo>
                  <a:lnTo>
                    <a:pt x="716" y="125"/>
                  </a:lnTo>
                  <a:lnTo>
                    <a:pt x="715" y="119"/>
                  </a:lnTo>
                  <a:lnTo>
                    <a:pt x="715" y="115"/>
                  </a:lnTo>
                  <a:lnTo>
                    <a:pt x="713" y="110"/>
                  </a:lnTo>
                  <a:lnTo>
                    <a:pt x="713" y="107"/>
                  </a:lnTo>
                  <a:lnTo>
                    <a:pt x="711" y="101"/>
                  </a:lnTo>
                  <a:lnTo>
                    <a:pt x="709" y="97"/>
                  </a:lnTo>
                  <a:lnTo>
                    <a:pt x="708" y="92"/>
                  </a:lnTo>
                  <a:lnTo>
                    <a:pt x="706" y="88"/>
                  </a:lnTo>
                  <a:lnTo>
                    <a:pt x="704" y="80"/>
                  </a:lnTo>
                  <a:lnTo>
                    <a:pt x="701" y="73"/>
                  </a:lnTo>
                  <a:lnTo>
                    <a:pt x="697" y="64"/>
                  </a:lnTo>
                  <a:lnTo>
                    <a:pt x="693" y="58"/>
                  </a:lnTo>
                  <a:lnTo>
                    <a:pt x="689" y="51"/>
                  </a:lnTo>
                  <a:lnTo>
                    <a:pt x="684" y="45"/>
                  </a:lnTo>
                  <a:lnTo>
                    <a:pt x="679" y="38"/>
                  </a:lnTo>
                  <a:lnTo>
                    <a:pt x="675" y="33"/>
                  </a:lnTo>
                  <a:lnTo>
                    <a:pt x="669" y="29"/>
                  </a:lnTo>
                  <a:lnTo>
                    <a:pt x="664" y="23"/>
                  </a:lnTo>
                  <a:lnTo>
                    <a:pt x="657" y="19"/>
                  </a:lnTo>
                  <a:lnTo>
                    <a:pt x="652" y="15"/>
                  </a:lnTo>
                  <a:lnTo>
                    <a:pt x="646" y="12"/>
                  </a:lnTo>
                  <a:lnTo>
                    <a:pt x="641" y="10"/>
                  </a:lnTo>
                  <a:lnTo>
                    <a:pt x="634" y="7"/>
                  </a:lnTo>
                  <a:lnTo>
                    <a:pt x="627" y="4"/>
                  </a:lnTo>
                  <a:lnTo>
                    <a:pt x="619" y="1"/>
                  </a:lnTo>
                  <a:lnTo>
                    <a:pt x="612" y="1"/>
                  </a:lnTo>
                  <a:lnTo>
                    <a:pt x="605" y="0"/>
                  </a:lnTo>
                  <a:lnTo>
                    <a:pt x="597" y="1"/>
                  </a:lnTo>
                  <a:lnTo>
                    <a:pt x="590" y="1"/>
                  </a:lnTo>
                  <a:lnTo>
                    <a:pt x="583" y="3"/>
                  </a:lnTo>
                  <a:lnTo>
                    <a:pt x="573" y="3"/>
                  </a:lnTo>
                  <a:lnTo>
                    <a:pt x="567" y="6"/>
                  </a:lnTo>
                  <a:lnTo>
                    <a:pt x="558" y="7"/>
                  </a:lnTo>
                  <a:lnTo>
                    <a:pt x="550" y="11"/>
                  </a:lnTo>
                  <a:lnTo>
                    <a:pt x="545" y="12"/>
                  </a:lnTo>
                  <a:lnTo>
                    <a:pt x="540" y="14"/>
                  </a:lnTo>
                  <a:lnTo>
                    <a:pt x="536" y="17"/>
                  </a:lnTo>
                  <a:lnTo>
                    <a:pt x="532" y="19"/>
                  </a:lnTo>
                  <a:lnTo>
                    <a:pt x="527" y="22"/>
                  </a:lnTo>
                  <a:lnTo>
                    <a:pt x="523" y="23"/>
                  </a:lnTo>
                  <a:lnTo>
                    <a:pt x="519" y="27"/>
                  </a:lnTo>
                  <a:lnTo>
                    <a:pt x="514" y="30"/>
                  </a:lnTo>
                  <a:lnTo>
                    <a:pt x="514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7" name="Freeform 85"/>
            <p:cNvSpPr>
              <a:spLocks/>
            </p:cNvSpPr>
            <p:nvPr/>
          </p:nvSpPr>
          <p:spPr bwMode="auto">
            <a:xfrm>
              <a:off x="4958" y="3250"/>
              <a:ext cx="17" cy="17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36"/>
                </a:cxn>
                <a:cxn ang="0">
                  <a:pos x="42" y="33"/>
                </a:cxn>
                <a:cxn ang="0">
                  <a:pos x="44" y="29"/>
                </a:cxn>
                <a:cxn ang="0">
                  <a:pos x="45" y="25"/>
                </a:cxn>
                <a:cxn ang="0">
                  <a:pos x="44" y="19"/>
                </a:cxn>
                <a:cxn ang="0">
                  <a:pos x="42" y="13"/>
                </a:cxn>
                <a:cxn ang="0">
                  <a:pos x="40" y="6"/>
                </a:cxn>
                <a:cxn ang="0">
                  <a:pos x="34" y="0"/>
                </a:cxn>
                <a:cxn ang="0">
                  <a:pos x="36" y="19"/>
                </a:cxn>
                <a:cxn ang="0">
                  <a:pos x="34" y="19"/>
                </a:cxn>
                <a:cxn ang="0">
                  <a:pos x="33" y="19"/>
                </a:cxn>
                <a:cxn ang="0">
                  <a:pos x="29" y="19"/>
                </a:cxn>
                <a:cxn ang="0">
                  <a:pos x="25" y="19"/>
                </a:cxn>
                <a:cxn ang="0">
                  <a:pos x="19" y="18"/>
                </a:cxn>
                <a:cxn ang="0">
                  <a:pos x="14" y="17"/>
                </a:cxn>
                <a:cxn ang="0">
                  <a:pos x="7" y="15"/>
                </a:cxn>
                <a:cxn ang="0">
                  <a:pos x="1" y="15"/>
                </a:cxn>
                <a:cxn ang="0">
                  <a:pos x="0" y="22"/>
                </a:cxn>
                <a:cxn ang="0">
                  <a:pos x="0" y="28"/>
                </a:cxn>
                <a:cxn ang="0">
                  <a:pos x="1" y="33"/>
                </a:cxn>
                <a:cxn ang="0">
                  <a:pos x="4" y="39"/>
                </a:cxn>
                <a:cxn ang="0">
                  <a:pos x="8" y="44"/>
                </a:cxn>
                <a:cxn ang="0">
                  <a:pos x="18" y="48"/>
                </a:cxn>
                <a:cxn ang="0">
                  <a:pos x="22" y="48"/>
                </a:cxn>
                <a:cxn ang="0">
                  <a:pos x="26" y="50"/>
                </a:cxn>
                <a:cxn ang="0">
                  <a:pos x="30" y="50"/>
                </a:cxn>
                <a:cxn ang="0">
                  <a:pos x="36" y="50"/>
                </a:cxn>
                <a:cxn ang="0">
                  <a:pos x="40" y="50"/>
                </a:cxn>
                <a:cxn ang="0">
                  <a:pos x="45" y="50"/>
                </a:cxn>
                <a:cxn ang="0">
                  <a:pos x="48" y="50"/>
                </a:cxn>
                <a:cxn ang="0">
                  <a:pos x="52" y="51"/>
                </a:cxn>
                <a:cxn ang="0">
                  <a:pos x="41" y="37"/>
                </a:cxn>
                <a:cxn ang="0">
                  <a:pos x="41" y="37"/>
                </a:cxn>
              </a:cxnLst>
              <a:rect l="0" t="0" r="r" b="b"/>
              <a:pathLst>
                <a:path w="52" h="51">
                  <a:moveTo>
                    <a:pt x="41" y="37"/>
                  </a:moveTo>
                  <a:lnTo>
                    <a:pt x="41" y="36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5" y="25"/>
                  </a:lnTo>
                  <a:lnTo>
                    <a:pt x="44" y="19"/>
                  </a:lnTo>
                  <a:lnTo>
                    <a:pt x="42" y="13"/>
                  </a:lnTo>
                  <a:lnTo>
                    <a:pt x="40" y="6"/>
                  </a:lnTo>
                  <a:lnTo>
                    <a:pt x="34" y="0"/>
                  </a:lnTo>
                  <a:lnTo>
                    <a:pt x="36" y="19"/>
                  </a:lnTo>
                  <a:lnTo>
                    <a:pt x="34" y="19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5" y="19"/>
                  </a:lnTo>
                  <a:lnTo>
                    <a:pt x="19" y="18"/>
                  </a:lnTo>
                  <a:lnTo>
                    <a:pt x="14" y="17"/>
                  </a:lnTo>
                  <a:lnTo>
                    <a:pt x="7" y="15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1" y="33"/>
                  </a:lnTo>
                  <a:lnTo>
                    <a:pt x="4" y="39"/>
                  </a:lnTo>
                  <a:lnTo>
                    <a:pt x="8" y="44"/>
                  </a:lnTo>
                  <a:lnTo>
                    <a:pt x="18" y="48"/>
                  </a:lnTo>
                  <a:lnTo>
                    <a:pt x="22" y="48"/>
                  </a:lnTo>
                  <a:lnTo>
                    <a:pt x="26" y="50"/>
                  </a:lnTo>
                  <a:lnTo>
                    <a:pt x="30" y="50"/>
                  </a:lnTo>
                  <a:lnTo>
                    <a:pt x="36" y="50"/>
                  </a:lnTo>
                  <a:lnTo>
                    <a:pt x="40" y="50"/>
                  </a:lnTo>
                  <a:lnTo>
                    <a:pt x="45" y="50"/>
                  </a:lnTo>
                  <a:lnTo>
                    <a:pt x="48" y="50"/>
                  </a:lnTo>
                  <a:lnTo>
                    <a:pt x="52" y="51"/>
                  </a:lnTo>
                  <a:lnTo>
                    <a:pt x="41" y="37"/>
                  </a:lnTo>
                  <a:lnTo>
                    <a:pt x="41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8" name="Freeform 86"/>
            <p:cNvSpPr>
              <a:spLocks/>
            </p:cNvSpPr>
            <p:nvPr/>
          </p:nvSpPr>
          <p:spPr bwMode="auto">
            <a:xfrm>
              <a:off x="5038" y="3126"/>
              <a:ext cx="17" cy="18"/>
            </a:xfrm>
            <a:custGeom>
              <a:avLst/>
              <a:gdLst/>
              <a:ahLst/>
              <a:cxnLst>
                <a:cxn ang="0">
                  <a:pos x="50" y="38"/>
                </a:cxn>
                <a:cxn ang="0">
                  <a:pos x="47" y="34"/>
                </a:cxn>
                <a:cxn ang="0">
                  <a:pos x="41" y="27"/>
                </a:cxn>
                <a:cxn ang="0">
                  <a:pos x="39" y="22"/>
                </a:cxn>
                <a:cxn ang="0">
                  <a:pos x="36" y="16"/>
                </a:cxn>
                <a:cxn ang="0">
                  <a:pos x="33" y="13"/>
                </a:cxn>
                <a:cxn ang="0">
                  <a:pos x="33" y="9"/>
                </a:cxn>
                <a:cxn ang="0">
                  <a:pos x="32" y="4"/>
                </a:cxn>
                <a:cxn ang="0">
                  <a:pos x="29" y="0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30" y="15"/>
                </a:cxn>
                <a:cxn ang="0">
                  <a:pos x="0" y="19"/>
                </a:cxn>
                <a:cxn ang="0">
                  <a:pos x="21" y="54"/>
                </a:cxn>
                <a:cxn ang="0">
                  <a:pos x="50" y="38"/>
                </a:cxn>
                <a:cxn ang="0">
                  <a:pos x="50" y="38"/>
                </a:cxn>
              </a:cxnLst>
              <a:rect l="0" t="0" r="r" b="b"/>
              <a:pathLst>
                <a:path w="50" h="54">
                  <a:moveTo>
                    <a:pt x="50" y="38"/>
                  </a:moveTo>
                  <a:lnTo>
                    <a:pt x="47" y="34"/>
                  </a:lnTo>
                  <a:lnTo>
                    <a:pt x="41" y="27"/>
                  </a:lnTo>
                  <a:lnTo>
                    <a:pt x="39" y="22"/>
                  </a:lnTo>
                  <a:lnTo>
                    <a:pt x="36" y="16"/>
                  </a:lnTo>
                  <a:lnTo>
                    <a:pt x="33" y="13"/>
                  </a:lnTo>
                  <a:lnTo>
                    <a:pt x="33" y="9"/>
                  </a:lnTo>
                  <a:lnTo>
                    <a:pt x="32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30" y="15"/>
                  </a:lnTo>
                  <a:lnTo>
                    <a:pt x="0" y="19"/>
                  </a:lnTo>
                  <a:lnTo>
                    <a:pt x="21" y="54"/>
                  </a:lnTo>
                  <a:lnTo>
                    <a:pt x="50" y="38"/>
                  </a:lnTo>
                  <a:lnTo>
                    <a:pt x="5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auto">
            <a:xfrm>
              <a:off x="4922" y="3310"/>
              <a:ext cx="119" cy="118"/>
            </a:xfrm>
            <a:custGeom>
              <a:avLst/>
              <a:gdLst/>
              <a:ahLst/>
              <a:cxnLst>
                <a:cxn ang="0">
                  <a:pos x="353" y="0"/>
                </a:cxn>
                <a:cxn ang="0">
                  <a:pos x="343" y="2"/>
                </a:cxn>
                <a:cxn ang="0">
                  <a:pos x="334" y="4"/>
                </a:cxn>
                <a:cxn ang="0">
                  <a:pos x="323" y="8"/>
                </a:cxn>
                <a:cxn ang="0">
                  <a:pos x="308" y="12"/>
                </a:cxn>
                <a:cxn ang="0">
                  <a:pos x="297" y="16"/>
                </a:cxn>
                <a:cxn ang="0">
                  <a:pos x="288" y="20"/>
                </a:cxn>
                <a:cxn ang="0">
                  <a:pos x="279" y="23"/>
                </a:cxn>
                <a:cxn ang="0">
                  <a:pos x="271" y="27"/>
                </a:cxn>
                <a:cxn ang="0">
                  <a:pos x="261" y="31"/>
                </a:cxn>
                <a:cxn ang="0">
                  <a:pos x="250" y="37"/>
                </a:cxn>
                <a:cxn ang="0">
                  <a:pos x="240" y="41"/>
                </a:cxn>
                <a:cxn ang="0">
                  <a:pos x="229" y="45"/>
                </a:cxn>
                <a:cxn ang="0">
                  <a:pos x="220" y="50"/>
                </a:cxn>
                <a:cxn ang="0">
                  <a:pos x="209" y="57"/>
                </a:cxn>
                <a:cxn ang="0">
                  <a:pos x="198" y="63"/>
                </a:cxn>
                <a:cxn ang="0">
                  <a:pos x="187" y="71"/>
                </a:cxn>
                <a:cxn ang="0">
                  <a:pos x="176" y="78"/>
                </a:cxn>
                <a:cxn ang="0">
                  <a:pos x="165" y="85"/>
                </a:cxn>
                <a:cxn ang="0">
                  <a:pos x="154" y="93"/>
                </a:cxn>
                <a:cxn ang="0">
                  <a:pos x="143" y="101"/>
                </a:cxn>
                <a:cxn ang="0">
                  <a:pos x="133" y="111"/>
                </a:cxn>
                <a:cxn ang="0">
                  <a:pos x="122" y="119"/>
                </a:cxn>
                <a:cxn ang="0">
                  <a:pos x="111" y="130"/>
                </a:cxn>
                <a:cxn ang="0">
                  <a:pos x="102" y="139"/>
                </a:cxn>
                <a:cxn ang="0">
                  <a:pos x="95" y="148"/>
                </a:cxn>
                <a:cxn ang="0">
                  <a:pos x="90" y="155"/>
                </a:cxn>
                <a:cxn ang="0">
                  <a:pos x="85" y="164"/>
                </a:cxn>
                <a:cxn ang="0">
                  <a:pos x="79" y="176"/>
                </a:cxn>
                <a:cxn ang="0">
                  <a:pos x="72" y="191"/>
                </a:cxn>
                <a:cxn ang="0">
                  <a:pos x="65" y="204"/>
                </a:cxn>
                <a:cxn ang="0">
                  <a:pos x="61" y="213"/>
                </a:cxn>
                <a:cxn ang="0">
                  <a:pos x="57" y="223"/>
                </a:cxn>
                <a:cxn ang="0">
                  <a:pos x="52" y="231"/>
                </a:cxn>
                <a:cxn ang="0">
                  <a:pos x="48" y="241"/>
                </a:cxn>
                <a:cxn ang="0">
                  <a:pos x="44" y="250"/>
                </a:cxn>
                <a:cxn ang="0">
                  <a:pos x="40" y="260"/>
                </a:cxn>
                <a:cxn ang="0">
                  <a:pos x="36" y="270"/>
                </a:cxn>
                <a:cxn ang="0">
                  <a:pos x="32" y="278"/>
                </a:cxn>
                <a:cxn ang="0">
                  <a:pos x="28" y="287"/>
                </a:cxn>
                <a:cxn ang="0">
                  <a:pos x="22" y="300"/>
                </a:cxn>
                <a:cxn ang="0">
                  <a:pos x="15" y="316"/>
                </a:cxn>
                <a:cxn ang="0">
                  <a:pos x="10" y="330"/>
                </a:cxn>
                <a:cxn ang="0">
                  <a:pos x="4" y="339"/>
                </a:cxn>
                <a:cxn ang="0">
                  <a:pos x="0" y="352"/>
                </a:cxn>
                <a:cxn ang="0">
                  <a:pos x="111" y="146"/>
                </a:cxn>
                <a:cxn ang="0">
                  <a:pos x="356" y="0"/>
                </a:cxn>
              </a:cxnLst>
              <a:rect l="0" t="0" r="r" b="b"/>
              <a:pathLst>
                <a:path w="356" h="355">
                  <a:moveTo>
                    <a:pt x="356" y="0"/>
                  </a:moveTo>
                  <a:lnTo>
                    <a:pt x="353" y="0"/>
                  </a:lnTo>
                  <a:lnTo>
                    <a:pt x="347" y="1"/>
                  </a:lnTo>
                  <a:lnTo>
                    <a:pt x="343" y="2"/>
                  </a:lnTo>
                  <a:lnTo>
                    <a:pt x="339" y="4"/>
                  </a:lnTo>
                  <a:lnTo>
                    <a:pt x="334" y="4"/>
                  </a:lnTo>
                  <a:lnTo>
                    <a:pt x="329" y="7"/>
                  </a:lnTo>
                  <a:lnTo>
                    <a:pt x="323" y="8"/>
                  </a:lnTo>
                  <a:lnTo>
                    <a:pt x="316" y="11"/>
                  </a:lnTo>
                  <a:lnTo>
                    <a:pt x="308" y="12"/>
                  </a:lnTo>
                  <a:lnTo>
                    <a:pt x="301" y="16"/>
                  </a:lnTo>
                  <a:lnTo>
                    <a:pt x="297" y="16"/>
                  </a:lnTo>
                  <a:lnTo>
                    <a:pt x="292" y="18"/>
                  </a:lnTo>
                  <a:lnTo>
                    <a:pt x="288" y="20"/>
                  </a:lnTo>
                  <a:lnTo>
                    <a:pt x="284" y="22"/>
                  </a:lnTo>
                  <a:lnTo>
                    <a:pt x="279" y="23"/>
                  </a:lnTo>
                  <a:lnTo>
                    <a:pt x="275" y="26"/>
                  </a:lnTo>
                  <a:lnTo>
                    <a:pt x="271" y="27"/>
                  </a:lnTo>
                  <a:lnTo>
                    <a:pt x="266" y="30"/>
                  </a:lnTo>
                  <a:lnTo>
                    <a:pt x="261" y="31"/>
                  </a:lnTo>
                  <a:lnTo>
                    <a:pt x="255" y="34"/>
                  </a:lnTo>
                  <a:lnTo>
                    <a:pt x="250" y="37"/>
                  </a:lnTo>
                  <a:lnTo>
                    <a:pt x="246" y="38"/>
                  </a:lnTo>
                  <a:lnTo>
                    <a:pt x="240" y="41"/>
                  </a:lnTo>
                  <a:lnTo>
                    <a:pt x="235" y="44"/>
                  </a:lnTo>
                  <a:lnTo>
                    <a:pt x="229" y="45"/>
                  </a:lnTo>
                  <a:lnTo>
                    <a:pt x="225" y="49"/>
                  </a:lnTo>
                  <a:lnTo>
                    <a:pt x="220" y="50"/>
                  </a:lnTo>
                  <a:lnTo>
                    <a:pt x="214" y="54"/>
                  </a:lnTo>
                  <a:lnTo>
                    <a:pt x="209" y="57"/>
                  </a:lnTo>
                  <a:lnTo>
                    <a:pt x="203" y="60"/>
                  </a:lnTo>
                  <a:lnTo>
                    <a:pt x="198" y="63"/>
                  </a:lnTo>
                  <a:lnTo>
                    <a:pt x="192" y="67"/>
                  </a:lnTo>
                  <a:lnTo>
                    <a:pt x="187" y="71"/>
                  </a:lnTo>
                  <a:lnTo>
                    <a:pt x="181" y="75"/>
                  </a:lnTo>
                  <a:lnTo>
                    <a:pt x="176" y="78"/>
                  </a:lnTo>
                  <a:lnTo>
                    <a:pt x="170" y="82"/>
                  </a:lnTo>
                  <a:lnTo>
                    <a:pt x="165" y="85"/>
                  </a:lnTo>
                  <a:lnTo>
                    <a:pt x="159" y="89"/>
                  </a:lnTo>
                  <a:lnTo>
                    <a:pt x="154" y="93"/>
                  </a:lnTo>
                  <a:lnTo>
                    <a:pt x="148" y="97"/>
                  </a:lnTo>
                  <a:lnTo>
                    <a:pt x="143" y="101"/>
                  </a:lnTo>
                  <a:lnTo>
                    <a:pt x="139" y="107"/>
                  </a:lnTo>
                  <a:lnTo>
                    <a:pt x="133" y="111"/>
                  </a:lnTo>
                  <a:lnTo>
                    <a:pt x="128" y="115"/>
                  </a:lnTo>
                  <a:lnTo>
                    <a:pt x="122" y="119"/>
                  </a:lnTo>
                  <a:lnTo>
                    <a:pt x="117" y="124"/>
                  </a:lnTo>
                  <a:lnTo>
                    <a:pt x="111" y="130"/>
                  </a:lnTo>
                  <a:lnTo>
                    <a:pt x="106" y="134"/>
                  </a:lnTo>
                  <a:lnTo>
                    <a:pt x="102" y="139"/>
                  </a:lnTo>
                  <a:lnTo>
                    <a:pt x="96" y="146"/>
                  </a:lnTo>
                  <a:lnTo>
                    <a:pt x="95" y="148"/>
                  </a:lnTo>
                  <a:lnTo>
                    <a:pt x="92" y="150"/>
                  </a:lnTo>
                  <a:lnTo>
                    <a:pt x="90" y="155"/>
                  </a:lnTo>
                  <a:lnTo>
                    <a:pt x="88" y="160"/>
                  </a:lnTo>
                  <a:lnTo>
                    <a:pt x="85" y="164"/>
                  </a:lnTo>
                  <a:lnTo>
                    <a:pt x="83" y="170"/>
                  </a:lnTo>
                  <a:lnTo>
                    <a:pt x="79" y="176"/>
                  </a:lnTo>
                  <a:lnTo>
                    <a:pt x="76" y="185"/>
                  </a:lnTo>
                  <a:lnTo>
                    <a:pt x="72" y="191"/>
                  </a:lnTo>
                  <a:lnTo>
                    <a:pt x="68" y="200"/>
                  </a:lnTo>
                  <a:lnTo>
                    <a:pt x="65" y="204"/>
                  </a:lnTo>
                  <a:lnTo>
                    <a:pt x="63" y="208"/>
                  </a:lnTo>
                  <a:lnTo>
                    <a:pt x="61" y="213"/>
                  </a:lnTo>
                  <a:lnTo>
                    <a:pt x="59" y="218"/>
                  </a:lnTo>
                  <a:lnTo>
                    <a:pt x="57" y="223"/>
                  </a:lnTo>
                  <a:lnTo>
                    <a:pt x="55" y="227"/>
                  </a:lnTo>
                  <a:lnTo>
                    <a:pt x="52" y="231"/>
                  </a:lnTo>
                  <a:lnTo>
                    <a:pt x="51" y="237"/>
                  </a:lnTo>
                  <a:lnTo>
                    <a:pt x="48" y="241"/>
                  </a:lnTo>
                  <a:lnTo>
                    <a:pt x="47" y="246"/>
                  </a:lnTo>
                  <a:lnTo>
                    <a:pt x="44" y="250"/>
                  </a:lnTo>
                  <a:lnTo>
                    <a:pt x="43" y="256"/>
                  </a:lnTo>
                  <a:lnTo>
                    <a:pt x="40" y="260"/>
                  </a:lnTo>
                  <a:lnTo>
                    <a:pt x="39" y="264"/>
                  </a:lnTo>
                  <a:lnTo>
                    <a:pt x="36" y="270"/>
                  </a:lnTo>
                  <a:lnTo>
                    <a:pt x="33" y="274"/>
                  </a:lnTo>
                  <a:lnTo>
                    <a:pt x="32" y="278"/>
                  </a:lnTo>
                  <a:lnTo>
                    <a:pt x="31" y="282"/>
                  </a:lnTo>
                  <a:lnTo>
                    <a:pt x="28" y="287"/>
                  </a:lnTo>
                  <a:lnTo>
                    <a:pt x="26" y="291"/>
                  </a:lnTo>
                  <a:lnTo>
                    <a:pt x="22" y="300"/>
                  </a:lnTo>
                  <a:lnTo>
                    <a:pt x="20" y="308"/>
                  </a:lnTo>
                  <a:lnTo>
                    <a:pt x="15" y="316"/>
                  </a:lnTo>
                  <a:lnTo>
                    <a:pt x="13" y="324"/>
                  </a:lnTo>
                  <a:lnTo>
                    <a:pt x="10" y="330"/>
                  </a:lnTo>
                  <a:lnTo>
                    <a:pt x="7" y="335"/>
                  </a:lnTo>
                  <a:lnTo>
                    <a:pt x="4" y="339"/>
                  </a:lnTo>
                  <a:lnTo>
                    <a:pt x="3" y="345"/>
                  </a:lnTo>
                  <a:lnTo>
                    <a:pt x="0" y="352"/>
                  </a:lnTo>
                  <a:lnTo>
                    <a:pt x="0" y="355"/>
                  </a:lnTo>
                  <a:lnTo>
                    <a:pt x="111" y="146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C2C2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0" name="Freeform 88"/>
            <p:cNvSpPr>
              <a:spLocks/>
            </p:cNvSpPr>
            <p:nvPr/>
          </p:nvSpPr>
          <p:spPr bwMode="auto">
            <a:xfrm>
              <a:off x="5034" y="3353"/>
              <a:ext cx="22" cy="60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68" y="0"/>
                </a:cxn>
                <a:cxn ang="0">
                  <a:pos x="11" y="111"/>
                </a:cxn>
                <a:cxn ang="0">
                  <a:pos x="54" y="181"/>
                </a:cxn>
                <a:cxn ang="0">
                  <a:pos x="0" y="122"/>
                </a:cxn>
                <a:cxn ang="0">
                  <a:pos x="0" y="118"/>
                </a:cxn>
                <a:cxn ang="0">
                  <a:pos x="0" y="115"/>
                </a:cxn>
                <a:cxn ang="0">
                  <a:pos x="0" y="109"/>
                </a:cxn>
                <a:cxn ang="0">
                  <a:pos x="0" y="104"/>
                </a:cxn>
                <a:cxn ang="0">
                  <a:pos x="0" y="96"/>
                </a:cxn>
                <a:cxn ang="0">
                  <a:pos x="1" y="89"/>
                </a:cxn>
                <a:cxn ang="0">
                  <a:pos x="2" y="81"/>
                </a:cxn>
                <a:cxn ang="0">
                  <a:pos x="5" y="72"/>
                </a:cxn>
                <a:cxn ang="0">
                  <a:pos x="5" y="68"/>
                </a:cxn>
                <a:cxn ang="0">
                  <a:pos x="6" y="64"/>
                </a:cxn>
                <a:cxn ang="0">
                  <a:pos x="6" y="59"/>
                </a:cxn>
                <a:cxn ang="0">
                  <a:pos x="9" y="55"/>
                </a:cxn>
                <a:cxn ang="0">
                  <a:pos x="11" y="51"/>
                </a:cxn>
                <a:cxn ang="0">
                  <a:pos x="12" y="45"/>
                </a:cxn>
                <a:cxn ang="0">
                  <a:pos x="15" y="41"/>
                </a:cxn>
                <a:cxn ang="0">
                  <a:pos x="17" y="37"/>
                </a:cxn>
                <a:cxn ang="0">
                  <a:pos x="19" y="33"/>
                </a:cxn>
                <a:cxn ang="0">
                  <a:pos x="22" y="27"/>
                </a:cxn>
                <a:cxn ang="0">
                  <a:pos x="24" y="23"/>
                </a:cxn>
                <a:cxn ang="0">
                  <a:pos x="27" y="19"/>
                </a:cxn>
                <a:cxn ang="0">
                  <a:pos x="34" y="11"/>
                </a:cxn>
                <a:cxn ang="0">
                  <a:pos x="42" y="4"/>
                </a:cxn>
                <a:cxn ang="0">
                  <a:pos x="42" y="4"/>
                </a:cxn>
              </a:cxnLst>
              <a:rect l="0" t="0" r="r" b="b"/>
              <a:pathLst>
                <a:path w="68" h="181">
                  <a:moveTo>
                    <a:pt x="42" y="4"/>
                  </a:moveTo>
                  <a:lnTo>
                    <a:pt x="68" y="0"/>
                  </a:lnTo>
                  <a:lnTo>
                    <a:pt x="11" y="111"/>
                  </a:lnTo>
                  <a:lnTo>
                    <a:pt x="54" y="181"/>
                  </a:lnTo>
                  <a:lnTo>
                    <a:pt x="0" y="122"/>
                  </a:lnTo>
                  <a:lnTo>
                    <a:pt x="0" y="118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1" y="89"/>
                  </a:lnTo>
                  <a:lnTo>
                    <a:pt x="2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6" y="64"/>
                  </a:lnTo>
                  <a:lnTo>
                    <a:pt x="6" y="59"/>
                  </a:lnTo>
                  <a:lnTo>
                    <a:pt x="9" y="55"/>
                  </a:lnTo>
                  <a:lnTo>
                    <a:pt x="11" y="51"/>
                  </a:lnTo>
                  <a:lnTo>
                    <a:pt x="12" y="45"/>
                  </a:lnTo>
                  <a:lnTo>
                    <a:pt x="15" y="41"/>
                  </a:lnTo>
                  <a:lnTo>
                    <a:pt x="17" y="37"/>
                  </a:lnTo>
                  <a:lnTo>
                    <a:pt x="19" y="33"/>
                  </a:lnTo>
                  <a:lnTo>
                    <a:pt x="22" y="27"/>
                  </a:lnTo>
                  <a:lnTo>
                    <a:pt x="24" y="23"/>
                  </a:lnTo>
                  <a:lnTo>
                    <a:pt x="27" y="19"/>
                  </a:lnTo>
                  <a:lnTo>
                    <a:pt x="34" y="11"/>
                  </a:lnTo>
                  <a:lnTo>
                    <a:pt x="42" y="4"/>
                  </a:lnTo>
                  <a:lnTo>
                    <a:pt x="42" y="4"/>
                  </a:lnTo>
                  <a:close/>
                </a:path>
              </a:pathLst>
            </a:custGeom>
            <a:solidFill>
              <a:srgbClr val="C2C2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1" name="Freeform 89"/>
            <p:cNvSpPr>
              <a:spLocks/>
            </p:cNvSpPr>
            <p:nvPr/>
          </p:nvSpPr>
          <p:spPr bwMode="auto">
            <a:xfrm>
              <a:off x="5046" y="3134"/>
              <a:ext cx="90" cy="112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4"/>
                </a:cxn>
                <a:cxn ang="0">
                  <a:pos x="15" y="3"/>
                </a:cxn>
                <a:cxn ang="0">
                  <a:pos x="25" y="2"/>
                </a:cxn>
                <a:cxn ang="0">
                  <a:pos x="37" y="2"/>
                </a:cxn>
                <a:cxn ang="0">
                  <a:pos x="49" y="0"/>
                </a:cxn>
                <a:cxn ang="0">
                  <a:pos x="64" y="2"/>
                </a:cxn>
                <a:cxn ang="0">
                  <a:pos x="81" y="2"/>
                </a:cxn>
                <a:cxn ang="0">
                  <a:pos x="93" y="3"/>
                </a:cxn>
                <a:cxn ang="0">
                  <a:pos x="101" y="4"/>
                </a:cxn>
                <a:cxn ang="0">
                  <a:pos x="110" y="6"/>
                </a:cxn>
                <a:cxn ang="0">
                  <a:pos x="118" y="8"/>
                </a:cxn>
                <a:cxn ang="0">
                  <a:pos x="128" y="11"/>
                </a:cxn>
                <a:cxn ang="0">
                  <a:pos x="137" y="14"/>
                </a:cxn>
                <a:cxn ang="0">
                  <a:pos x="145" y="18"/>
                </a:cxn>
                <a:cxn ang="0">
                  <a:pos x="155" y="21"/>
                </a:cxn>
                <a:cxn ang="0">
                  <a:pos x="165" y="25"/>
                </a:cxn>
                <a:cxn ang="0">
                  <a:pos x="174" y="30"/>
                </a:cxn>
                <a:cxn ang="0">
                  <a:pos x="182" y="36"/>
                </a:cxn>
                <a:cxn ang="0">
                  <a:pos x="191" y="41"/>
                </a:cxn>
                <a:cxn ang="0">
                  <a:pos x="200" y="48"/>
                </a:cxn>
                <a:cxn ang="0">
                  <a:pos x="208" y="56"/>
                </a:cxn>
                <a:cxn ang="0">
                  <a:pos x="217" y="63"/>
                </a:cxn>
                <a:cxn ang="0">
                  <a:pos x="224" y="71"/>
                </a:cxn>
                <a:cxn ang="0">
                  <a:pos x="230" y="81"/>
                </a:cxn>
                <a:cxn ang="0">
                  <a:pos x="237" y="91"/>
                </a:cxn>
                <a:cxn ang="0">
                  <a:pos x="243" y="100"/>
                </a:cxn>
                <a:cxn ang="0">
                  <a:pos x="247" y="110"/>
                </a:cxn>
                <a:cxn ang="0">
                  <a:pos x="251" y="121"/>
                </a:cxn>
                <a:cxn ang="0">
                  <a:pos x="255" y="132"/>
                </a:cxn>
                <a:cxn ang="0">
                  <a:pos x="258" y="143"/>
                </a:cxn>
                <a:cxn ang="0">
                  <a:pos x="261" y="154"/>
                </a:cxn>
                <a:cxn ang="0">
                  <a:pos x="263" y="165"/>
                </a:cxn>
                <a:cxn ang="0">
                  <a:pos x="265" y="177"/>
                </a:cxn>
                <a:cxn ang="0">
                  <a:pos x="266" y="188"/>
                </a:cxn>
                <a:cxn ang="0">
                  <a:pos x="267" y="199"/>
                </a:cxn>
                <a:cxn ang="0">
                  <a:pos x="269" y="211"/>
                </a:cxn>
                <a:cxn ang="0">
                  <a:pos x="269" y="222"/>
                </a:cxn>
                <a:cxn ang="0">
                  <a:pos x="269" y="233"/>
                </a:cxn>
                <a:cxn ang="0">
                  <a:pos x="269" y="244"/>
                </a:cxn>
                <a:cxn ang="0">
                  <a:pos x="269" y="255"/>
                </a:cxn>
                <a:cxn ang="0">
                  <a:pos x="269" y="265"/>
                </a:cxn>
                <a:cxn ang="0">
                  <a:pos x="267" y="274"/>
                </a:cxn>
                <a:cxn ang="0">
                  <a:pos x="266" y="284"/>
                </a:cxn>
                <a:cxn ang="0">
                  <a:pos x="265" y="296"/>
                </a:cxn>
                <a:cxn ang="0">
                  <a:pos x="263" y="311"/>
                </a:cxn>
                <a:cxn ang="0">
                  <a:pos x="262" y="322"/>
                </a:cxn>
                <a:cxn ang="0">
                  <a:pos x="261" y="332"/>
                </a:cxn>
                <a:cxn ang="0">
                  <a:pos x="261" y="336"/>
                </a:cxn>
                <a:cxn ang="0">
                  <a:pos x="170" y="235"/>
                </a:cxn>
                <a:cxn ang="0">
                  <a:pos x="0" y="7"/>
                </a:cxn>
              </a:cxnLst>
              <a:rect l="0" t="0" r="r" b="b"/>
              <a:pathLst>
                <a:path w="270" h="337">
                  <a:moveTo>
                    <a:pt x="0" y="7"/>
                  </a:moveTo>
                  <a:lnTo>
                    <a:pt x="1" y="6"/>
                  </a:lnTo>
                  <a:lnTo>
                    <a:pt x="5" y="6"/>
                  </a:lnTo>
                  <a:lnTo>
                    <a:pt x="8" y="4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5" y="2"/>
                  </a:lnTo>
                  <a:lnTo>
                    <a:pt x="30" y="2"/>
                  </a:lnTo>
                  <a:lnTo>
                    <a:pt x="37" y="2"/>
                  </a:lnTo>
                  <a:lnTo>
                    <a:pt x="44" y="2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4" y="2"/>
                  </a:lnTo>
                  <a:lnTo>
                    <a:pt x="73" y="2"/>
                  </a:lnTo>
                  <a:lnTo>
                    <a:pt x="81" y="2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7" y="3"/>
                  </a:lnTo>
                  <a:lnTo>
                    <a:pt x="101" y="4"/>
                  </a:lnTo>
                  <a:lnTo>
                    <a:pt x="106" y="6"/>
                  </a:lnTo>
                  <a:lnTo>
                    <a:pt x="110" y="6"/>
                  </a:lnTo>
                  <a:lnTo>
                    <a:pt x="115" y="7"/>
                  </a:lnTo>
                  <a:lnTo>
                    <a:pt x="118" y="8"/>
                  </a:lnTo>
                  <a:lnTo>
                    <a:pt x="123" y="10"/>
                  </a:lnTo>
                  <a:lnTo>
                    <a:pt x="128" y="11"/>
                  </a:lnTo>
                  <a:lnTo>
                    <a:pt x="133" y="13"/>
                  </a:lnTo>
                  <a:lnTo>
                    <a:pt x="137" y="14"/>
                  </a:lnTo>
                  <a:lnTo>
                    <a:pt x="143" y="17"/>
                  </a:lnTo>
                  <a:lnTo>
                    <a:pt x="145" y="18"/>
                  </a:lnTo>
                  <a:lnTo>
                    <a:pt x="151" y="19"/>
                  </a:lnTo>
                  <a:lnTo>
                    <a:pt x="155" y="21"/>
                  </a:lnTo>
                  <a:lnTo>
                    <a:pt x="160" y="24"/>
                  </a:lnTo>
                  <a:lnTo>
                    <a:pt x="165" y="25"/>
                  </a:lnTo>
                  <a:lnTo>
                    <a:pt x="169" y="28"/>
                  </a:lnTo>
                  <a:lnTo>
                    <a:pt x="174" y="30"/>
                  </a:lnTo>
                  <a:lnTo>
                    <a:pt x="178" y="35"/>
                  </a:lnTo>
                  <a:lnTo>
                    <a:pt x="182" y="36"/>
                  </a:lnTo>
                  <a:lnTo>
                    <a:pt x="186" y="39"/>
                  </a:lnTo>
                  <a:lnTo>
                    <a:pt x="191" y="41"/>
                  </a:lnTo>
                  <a:lnTo>
                    <a:pt x="196" y="45"/>
                  </a:lnTo>
                  <a:lnTo>
                    <a:pt x="200" y="48"/>
                  </a:lnTo>
                  <a:lnTo>
                    <a:pt x="204" y="52"/>
                  </a:lnTo>
                  <a:lnTo>
                    <a:pt x="208" y="56"/>
                  </a:lnTo>
                  <a:lnTo>
                    <a:pt x="214" y="61"/>
                  </a:lnTo>
                  <a:lnTo>
                    <a:pt x="217" y="63"/>
                  </a:lnTo>
                  <a:lnTo>
                    <a:pt x="221" y="67"/>
                  </a:lnTo>
                  <a:lnTo>
                    <a:pt x="224" y="71"/>
                  </a:lnTo>
                  <a:lnTo>
                    <a:pt x="228" y="77"/>
                  </a:lnTo>
                  <a:lnTo>
                    <a:pt x="230" y="81"/>
                  </a:lnTo>
                  <a:lnTo>
                    <a:pt x="234" y="85"/>
                  </a:lnTo>
                  <a:lnTo>
                    <a:pt x="237" y="91"/>
                  </a:lnTo>
                  <a:lnTo>
                    <a:pt x="240" y="96"/>
                  </a:lnTo>
                  <a:lnTo>
                    <a:pt x="243" y="100"/>
                  </a:lnTo>
                  <a:lnTo>
                    <a:pt x="245" y="104"/>
                  </a:lnTo>
                  <a:lnTo>
                    <a:pt x="247" y="110"/>
                  </a:lnTo>
                  <a:lnTo>
                    <a:pt x="250" y="115"/>
                  </a:lnTo>
                  <a:lnTo>
                    <a:pt x="251" y="121"/>
                  </a:lnTo>
                  <a:lnTo>
                    <a:pt x="254" y="126"/>
                  </a:lnTo>
                  <a:lnTo>
                    <a:pt x="255" y="132"/>
                  </a:lnTo>
                  <a:lnTo>
                    <a:pt x="258" y="137"/>
                  </a:lnTo>
                  <a:lnTo>
                    <a:pt x="258" y="143"/>
                  </a:lnTo>
                  <a:lnTo>
                    <a:pt x="259" y="148"/>
                  </a:lnTo>
                  <a:lnTo>
                    <a:pt x="261" y="154"/>
                  </a:lnTo>
                  <a:lnTo>
                    <a:pt x="262" y="159"/>
                  </a:lnTo>
                  <a:lnTo>
                    <a:pt x="263" y="165"/>
                  </a:lnTo>
                  <a:lnTo>
                    <a:pt x="263" y="171"/>
                  </a:lnTo>
                  <a:lnTo>
                    <a:pt x="265" y="177"/>
                  </a:lnTo>
                  <a:lnTo>
                    <a:pt x="266" y="182"/>
                  </a:lnTo>
                  <a:lnTo>
                    <a:pt x="266" y="188"/>
                  </a:lnTo>
                  <a:lnTo>
                    <a:pt x="266" y="193"/>
                  </a:lnTo>
                  <a:lnTo>
                    <a:pt x="267" y="199"/>
                  </a:lnTo>
                  <a:lnTo>
                    <a:pt x="269" y="206"/>
                  </a:lnTo>
                  <a:lnTo>
                    <a:pt x="269" y="211"/>
                  </a:lnTo>
                  <a:lnTo>
                    <a:pt x="269" y="217"/>
                  </a:lnTo>
                  <a:lnTo>
                    <a:pt x="269" y="222"/>
                  </a:lnTo>
                  <a:lnTo>
                    <a:pt x="270" y="229"/>
                  </a:lnTo>
                  <a:lnTo>
                    <a:pt x="269" y="233"/>
                  </a:lnTo>
                  <a:lnTo>
                    <a:pt x="269" y="239"/>
                  </a:lnTo>
                  <a:lnTo>
                    <a:pt x="269" y="244"/>
                  </a:lnTo>
                  <a:lnTo>
                    <a:pt x="269" y="250"/>
                  </a:lnTo>
                  <a:lnTo>
                    <a:pt x="269" y="255"/>
                  </a:lnTo>
                  <a:lnTo>
                    <a:pt x="269" y="261"/>
                  </a:lnTo>
                  <a:lnTo>
                    <a:pt x="269" y="265"/>
                  </a:lnTo>
                  <a:lnTo>
                    <a:pt x="269" y="270"/>
                  </a:lnTo>
                  <a:lnTo>
                    <a:pt x="267" y="274"/>
                  </a:lnTo>
                  <a:lnTo>
                    <a:pt x="266" y="280"/>
                  </a:lnTo>
                  <a:lnTo>
                    <a:pt x="266" y="284"/>
                  </a:lnTo>
                  <a:lnTo>
                    <a:pt x="266" y="289"/>
                  </a:lnTo>
                  <a:lnTo>
                    <a:pt x="265" y="296"/>
                  </a:lnTo>
                  <a:lnTo>
                    <a:pt x="265" y="306"/>
                  </a:lnTo>
                  <a:lnTo>
                    <a:pt x="263" y="311"/>
                  </a:lnTo>
                  <a:lnTo>
                    <a:pt x="263" y="318"/>
                  </a:lnTo>
                  <a:lnTo>
                    <a:pt x="262" y="322"/>
                  </a:lnTo>
                  <a:lnTo>
                    <a:pt x="262" y="328"/>
                  </a:lnTo>
                  <a:lnTo>
                    <a:pt x="261" y="332"/>
                  </a:lnTo>
                  <a:lnTo>
                    <a:pt x="261" y="335"/>
                  </a:lnTo>
                  <a:lnTo>
                    <a:pt x="261" y="336"/>
                  </a:lnTo>
                  <a:lnTo>
                    <a:pt x="261" y="337"/>
                  </a:lnTo>
                  <a:lnTo>
                    <a:pt x="170" y="235"/>
                  </a:lnTo>
                  <a:lnTo>
                    <a:pt x="185" y="106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2" name="Freeform 90"/>
            <p:cNvSpPr>
              <a:spLocks/>
            </p:cNvSpPr>
            <p:nvPr/>
          </p:nvSpPr>
          <p:spPr bwMode="auto">
            <a:xfrm>
              <a:off x="5061" y="3142"/>
              <a:ext cx="57" cy="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2" y="71"/>
                </a:cxn>
                <a:cxn ang="0">
                  <a:pos x="148" y="157"/>
                </a:cxn>
                <a:cxn ang="0">
                  <a:pos x="141" y="158"/>
                </a:cxn>
                <a:cxn ang="0">
                  <a:pos x="153" y="7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2" h="158">
                  <a:moveTo>
                    <a:pt x="0" y="0"/>
                  </a:moveTo>
                  <a:lnTo>
                    <a:pt x="172" y="71"/>
                  </a:lnTo>
                  <a:lnTo>
                    <a:pt x="148" y="157"/>
                  </a:lnTo>
                  <a:lnTo>
                    <a:pt x="141" y="158"/>
                  </a:lnTo>
                  <a:lnTo>
                    <a:pt x="153" y="7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C2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3" name="Freeform 91"/>
            <p:cNvSpPr>
              <a:spLocks/>
            </p:cNvSpPr>
            <p:nvPr/>
          </p:nvSpPr>
          <p:spPr bwMode="auto">
            <a:xfrm>
              <a:off x="4991" y="3210"/>
              <a:ext cx="76" cy="52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227" y="0"/>
                </a:cxn>
                <a:cxn ang="0">
                  <a:pos x="223" y="3"/>
                </a:cxn>
                <a:cxn ang="0">
                  <a:pos x="218" y="6"/>
                </a:cxn>
                <a:cxn ang="0">
                  <a:pos x="212" y="11"/>
                </a:cxn>
                <a:cxn ang="0">
                  <a:pos x="205" y="15"/>
                </a:cxn>
                <a:cxn ang="0">
                  <a:pos x="199" y="24"/>
                </a:cxn>
                <a:cxn ang="0">
                  <a:pos x="196" y="26"/>
                </a:cxn>
                <a:cxn ang="0">
                  <a:pos x="192" y="31"/>
                </a:cxn>
                <a:cxn ang="0">
                  <a:pos x="188" y="36"/>
                </a:cxn>
                <a:cxn ang="0">
                  <a:pos x="185" y="40"/>
                </a:cxn>
                <a:cxn ang="0">
                  <a:pos x="179" y="44"/>
                </a:cxn>
                <a:cxn ang="0">
                  <a:pos x="175" y="50"/>
                </a:cxn>
                <a:cxn ang="0">
                  <a:pos x="171" y="54"/>
                </a:cxn>
                <a:cxn ang="0">
                  <a:pos x="168" y="61"/>
                </a:cxn>
                <a:cxn ang="0">
                  <a:pos x="163" y="65"/>
                </a:cxn>
                <a:cxn ang="0">
                  <a:pos x="159" y="72"/>
                </a:cxn>
                <a:cxn ang="0">
                  <a:pos x="156" y="77"/>
                </a:cxn>
                <a:cxn ang="0">
                  <a:pos x="152" y="84"/>
                </a:cxn>
                <a:cxn ang="0">
                  <a:pos x="148" y="89"/>
                </a:cxn>
                <a:cxn ang="0">
                  <a:pos x="145" y="95"/>
                </a:cxn>
                <a:cxn ang="0">
                  <a:pos x="141" y="102"/>
                </a:cxn>
                <a:cxn ang="0">
                  <a:pos x="137" y="110"/>
                </a:cxn>
                <a:cxn ang="0">
                  <a:pos x="134" y="117"/>
                </a:cxn>
                <a:cxn ang="0">
                  <a:pos x="130" y="124"/>
                </a:cxn>
                <a:cxn ang="0">
                  <a:pos x="127" y="132"/>
                </a:cxn>
                <a:cxn ang="0">
                  <a:pos x="124" y="139"/>
                </a:cxn>
                <a:cxn ang="0">
                  <a:pos x="0" y="146"/>
                </a:cxn>
                <a:cxn ang="0">
                  <a:pos x="2" y="146"/>
                </a:cxn>
                <a:cxn ang="0">
                  <a:pos x="7" y="147"/>
                </a:cxn>
                <a:cxn ang="0">
                  <a:pos x="13" y="148"/>
                </a:cxn>
                <a:cxn ang="0">
                  <a:pos x="20" y="148"/>
                </a:cxn>
                <a:cxn ang="0">
                  <a:pos x="28" y="150"/>
                </a:cxn>
                <a:cxn ang="0">
                  <a:pos x="33" y="150"/>
                </a:cxn>
                <a:cxn ang="0">
                  <a:pos x="38" y="151"/>
                </a:cxn>
                <a:cxn ang="0">
                  <a:pos x="44" y="151"/>
                </a:cxn>
                <a:cxn ang="0">
                  <a:pos x="49" y="152"/>
                </a:cxn>
                <a:cxn ang="0">
                  <a:pos x="53" y="152"/>
                </a:cxn>
                <a:cxn ang="0">
                  <a:pos x="57" y="152"/>
                </a:cxn>
                <a:cxn ang="0">
                  <a:pos x="63" y="152"/>
                </a:cxn>
                <a:cxn ang="0">
                  <a:pos x="70" y="154"/>
                </a:cxn>
                <a:cxn ang="0">
                  <a:pos x="74" y="154"/>
                </a:cxn>
                <a:cxn ang="0">
                  <a:pos x="81" y="154"/>
                </a:cxn>
                <a:cxn ang="0">
                  <a:pos x="86" y="154"/>
                </a:cxn>
                <a:cxn ang="0">
                  <a:pos x="93" y="154"/>
                </a:cxn>
                <a:cxn ang="0">
                  <a:pos x="97" y="152"/>
                </a:cxn>
                <a:cxn ang="0">
                  <a:pos x="103" y="152"/>
                </a:cxn>
                <a:cxn ang="0">
                  <a:pos x="108" y="151"/>
                </a:cxn>
                <a:cxn ang="0">
                  <a:pos x="115" y="151"/>
                </a:cxn>
                <a:cxn ang="0">
                  <a:pos x="119" y="150"/>
                </a:cxn>
                <a:cxn ang="0">
                  <a:pos x="124" y="150"/>
                </a:cxn>
                <a:cxn ang="0">
                  <a:pos x="130" y="148"/>
                </a:cxn>
                <a:cxn ang="0">
                  <a:pos x="135" y="148"/>
                </a:cxn>
                <a:cxn ang="0">
                  <a:pos x="230" y="0"/>
                </a:cxn>
                <a:cxn ang="0">
                  <a:pos x="230" y="0"/>
                </a:cxn>
              </a:cxnLst>
              <a:rect l="0" t="0" r="r" b="b"/>
              <a:pathLst>
                <a:path w="230" h="154">
                  <a:moveTo>
                    <a:pt x="230" y="0"/>
                  </a:moveTo>
                  <a:lnTo>
                    <a:pt x="227" y="0"/>
                  </a:lnTo>
                  <a:lnTo>
                    <a:pt x="223" y="3"/>
                  </a:lnTo>
                  <a:lnTo>
                    <a:pt x="218" y="6"/>
                  </a:lnTo>
                  <a:lnTo>
                    <a:pt x="212" y="11"/>
                  </a:lnTo>
                  <a:lnTo>
                    <a:pt x="205" y="15"/>
                  </a:lnTo>
                  <a:lnTo>
                    <a:pt x="199" y="24"/>
                  </a:lnTo>
                  <a:lnTo>
                    <a:pt x="196" y="26"/>
                  </a:lnTo>
                  <a:lnTo>
                    <a:pt x="192" y="31"/>
                  </a:lnTo>
                  <a:lnTo>
                    <a:pt x="188" y="36"/>
                  </a:lnTo>
                  <a:lnTo>
                    <a:pt x="185" y="40"/>
                  </a:lnTo>
                  <a:lnTo>
                    <a:pt x="179" y="44"/>
                  </a:lnTo>
                  <a:lnTo>
                    <a:pt x="175" y="50"/>
                  </a:lnTo>
                  <a:lnTo>
                    <a:pt x="171" y="54"/>
                  </a:lnTo>
                  <a:lnTo>
                    <a:pt x="168" y="61"/>
                  </a:lnTo>
                  <a:lnTo>
                    <a:pt x="163" y="65"/>
                  </a:lnTo>
                  <a:lnTo>
                    <a:pt x="159" y="72"/>
                  </a:lnTo>
                  <a:lnTo>
                    <a:pt x="156" y="77"/>
                  </a:lnTo>
                  <a:lnTo>
                    <a:pt x="152" y="84"/>
                  </a:lnTo>
                  <a:lnTo>
                    <a:pt x="148" y="89"/>
                  </a:lnTo>
                  <a:lnTo>
                    <a:pt x="145" y="95"/>
                  </a:lnTo>
                  <a:lnTo>
                    <a:pt x="141" y="102"/>
                  </a:lnTo>
                  <a:lnTo>
                    <a:pt x="137" y="110"/>
                  </a:lnTo>
                  <a:lnTo>
                    <a:pt x="134" y="117"/>
                  </a:lnTo>
                  <a:lnTo>
                    <a:pt x="130" y="124"/>
                  </a:lnTo>
                  <a:lnTo>
                    <a:pt x="127" y="132"/>
                  </a:lnTo>
                  <a:lnTo>
                    <a:pt x="124" y="139"/>
                  </a:lnTo>
                  <a:lnTo>
                    <a:pt x="0" y="146"/>
                  </a:lnTo>
                  <a:lnTo>
                    <a:pt x="2" y="146"/>
                  </a:lnTo>
                  <a:lnTo>
                    <a:pt x="7" y="147"/>
                  </a:lnTo>
                  <a:lnTo>
                    <a:pt x="13" y="148"/>
                  </a:lnTo>
                  <a:lnTo>
                    <a:pt x="20" y="148"/>
                  </a:lnTo>
                  <a:lnTo>
                    <a:pt x="28" y="150"/>
                  </a:lnTo>
                  <a:lnTo>
                    <a:pt x="33" y="150"/>
                  </a:lnTo>
                  <a:lnTo>
                    <a:pt x="38" y="151"/>
                  </a:lnTo>
                  <a:lnTo>
                    <a:pt x="44" y="151"/>
                  </a:lnTo>
                  <a:lnTo>
                    <a:pt x="49" y="152"/>
                  </a:lnTo>
                  <a:lnTo>
                    <a:pt x="53" y="152"/>
                  </a:lnTo>
                  <a:lnTo>
                    <a:pt x="57" y="152"/>
                  </a:lnTo>
                  <a:lnTo>
                    <a:pt x="63" y="152"/>
                  </a:lnTo>
                  <a:lnTo>
                    <a:pt x="70" y="154"/>
                  </a:lnTo>
                  <a:lnTo>
                    <a:pt x="74" y="154"/>
                  </a:lnTo>
                  <a:lnTo>
                    <a:pt x="81" y="154"/>
                  </a:lnTo>
                  <a:lnTo>
                    <a:pt x="86" y="154"/>
                  </a:lnTo>
                  <a:lnTo>
                    <a:pt x="93" y="154"/>
                  </a:lnTo>
                  <a:lnTo>
                    <a:pt x="97" y="152"/>
                  </a:lnTo>
                  <a:lnTo>
                    <a:pt x="103" y="152"/>
                  </a:lnTo>
                  <a:lnTo>
                    <a:pt x="108" y="151"/>
                  </a:lnTo>
                  <a:lnTo>
                    <a:pt x="115" y="151"/>
                  </a:lnTo>
                  <a:lnTo>
                    <a:pt x="119" y="150"/>
                  </a:lnTo>
                  <a:lnTo>
                    <a:pt x="124" y="150"/>
                  </a:lnTo>
                  <a:lnTo>
                    <a:pt x="130" y="148"/>
                  </a:lnTo>
                  <a:lnTo>
                    <a:pt x="135" y="148"/>
                  </a:lnTo>
                  <a:lnTo>
                    <a:pt x="230" y="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C2C2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4877" y="3465"/>
              <a:ext cx="313" cy="97"/>
            </a:xfrm>
            <a:custGeom>
              <a:avLst/>
              <a:gdLst/>
              <a:ahLst/>
              <a:cxnLst>
                <a:cxn ang="0">
                  <a:pos x="434" y="290"/>
                </a:cxn>
                <a:cxn ang="0">
                  <a:pos x="389" y="285"/>
                </a:cxn>
                <a:cxn ang="0">
                  <a:pos x="345" y="279"/>
                </a:cxn>
                <a:cxn ang="0">
                  <a:pos x="303" y="270"/>
                </a:cxn>
                <a:cxn ang="0">
                  <a:pos x="263" y="258"/>
                </a:cxn>
                <a:cxn ang="0">
                  <a:pos x="225" y="244"/>
                </a:cxn>
                <a:cxn ang="0">
                  <a:pos x="189" y="228"/>
                </a:cxn>
                <a:cxn ang="0">
                  <a:pos x="156" y="210"/>
                </a:cxn>
                <a:cxn ang="0">
                  <a:pos x="126" y="190"/>
                </a:cxn>
                <a:cxn ang="0">
                  <a:pos x="97" y="169"/>
                </a:cxn>
                <a:cxn ang="0">
                  <a:pos x="71" y="144"/>
                </a:cxn>
                <a:cxn ang="0">
                  <a:pos x="50" y="120"/>
                </a:cxn>
                <a:cxn ang="0">
                  <a:pos x="31" y="94"/>
                </a:cxn>
                <a:cxn ang="0">
                  <a:pos x="17" y="66"/>
                </a:cxn>
                <a:cxn ang="0">
                  <a:pos x="6" y="37"/>
                </a:cxn>
                <a:cxn ang="0">
                  <a:pos x="0" y="9"/>
                </a:cxn>
                <a:cxn ang="0">
                  <a:pos x="35" y="0"/>
                </a:cxn>
                <a:cxn ang="0">
                  <a:pos x="86" y="0"/>
                </a:cxn>
                <a:cxn ang="0">
                  <a:pos x="141" y="0"/>
                </a:cxn>
                <a:cxn ang="0">
                  <a:pos x="198" y="0"/>
                </a:cxn>
                <a:cxn ang="0">
                  <a:pos x="259" y="0"/>
                </a:cxn>
                <a:cxn ang="0">
                  <a:pos x="320" y="0"/>
                </a:cxn>
                <a:cxn ang="0">
                  <a:pos x="384" y="0"/>
                </a:cxn>
                <a:cxn ang="0">
                  <a:pos x="448" y="0"/>
                </a:cxn>
                <a:cxn ang="0">
                  <a:pos x="512" y="0"/>
                </a:cxn>
                <a:cxn ang="0">
                  <a:pos x="577" y="0"/>
                </a:cxn>
                <a:cxn ang="0">
                  <a:pos x="639" y="0"/>
                </a:cxn>
                <a:cxn ang="0">
                  <a:pos x="702" y="0"/>
                </a:cxn>
                <a:cxn ang="0">
                  <a:pos x="761" y="0"/>
                </a:cxn>
                <a:cxn ang="0">
                  <a:pos x="818" y="0"/>
                </a:cxn>
                <a:cxn ang="0">
                  <a:pos x="873" y="0"/>
                </a:cxn>
                <a:cxn ang="0">
                  <a:pos x="925" y="0"/>
                </a:cxn>
                <a:cxn ang="0">
                  <a:pos x="933" y="21"/>
                </a:cxn>
                <a:cxn ang="0">
                  <a:pos x="925" y="51"/>
                </a:cxn>
                <a:cxn ang="0">
                  <a:pos x="912" y="79"/>
                </a:cxn>
                <a:cxn ang="0">
                  <a:pos x="896" y="106"/>
                </a:cxn>
                <a:cxn ang="0">
                  <a:pos x="876" y="131"/>
                </a:cxn>
                <a:cxn ang="0">
                  <a:pos x="853" y="155"/>
                </a:cxn>
                <a:cxn ang="0">
                  <a:pos x="827" y="179"/>
                </a:cxn>
                <a:cxn ang="0">
                  <a:pos x="798" y="201"/>
                </a:cxn>
                <a:cxn ang="0">
                  <a:pos x="765" y="220"/>
                </a:cxn>
                <a:cxn ang="0">
                  <a:pos x="731" y="236"/>
                </a:cxn>
                <a:cxn ang="0">
                  <a:pos x="692" y="251"/>
                </a:cxn>
                <a:cxn ang="0">
                  <a:pos x="654" y="265"/>
                </a:cxn>
                <a:cxn ang="0">
                  <a:pos x="613" y="274"/>
                </a:cxn>
                <a:cxn ang="0">
                  <a:pos x="569" y="283"/>
                </a:cxn>
                <a:cxn ang="0">
                  <a:pos x="525" y="287"/>
                </a:cxn>
                <a:cxn ang="0">
                  <a:pos x="480" y="290"/>
                </a:cxn>
              </a:cxnLst>
              <a:rect l="0" t="0" r="r" b="b"/>
              <a:pathLst>
                <a:path w="938" h="291">
                  <a:moveTo>
                    <a:pt x="469" y="291"/>
                  </a:moveTo>
                  <a:lnTo>
                    <a:pt x="458" y="290"/>
                  </a:lnTo>
                  <a:lnTo>
                    <a:pt x="445" y="290"/>
                  </a:lnTo>
                  <a:lnTo>
                    <a:pt x="434" y="290"/>
                  </a:lnTo>
                  <a:lnTo>
                    <a:pt x="422" y="288"/>
                  </a:lnTo>
                  <a:lnTo>
                    <a:pt x="411" y="287"/>
                  </a:lnTo>
                  <a:lnTo>
                    <a:pt x="400" y="285"/>
                  </a:lnTo>
                  <a:lnTo>
                    <a:pt x="389" y="285"/>
                  </a:lnTo>
                  <a:lnTo>
                    <a:pt x="378" y="284"/>
                  </a:lnTo>
                  <a:lnTo>
                    <a:pt x="367" y="283"/>
                  </a:lnTo>
                  <a:lnTo>
                    <a:pt x="356" y="280"/>
                  </a:lnTo>
                  <a:lnTo>
                    <a:pt x="345" y="279"/>
                  </a:lnTo>
                  <a:lnTo>
                    <a:pt x="334" y="277"/>
                  </a:lnTo>
                  <a:lnTo>
                    <a:pt x="323" y="274"/>
                  </a:lnTo>
                  <a:lnTo>
                    <a:pt x="314" y="273"/>
                  </a:lnTo>
                  <a:lnTo>
                    <a:pt x="303" y="270"/>
                  </a:lnTo>
                  <a:lnTo>
                    <a:pt x="293" y="268"/>
                  </a:lnTo>
                  <a:lnTo>
                    <a:pt x="282" y="265"/>
                  </a:lnTo>
                  <a:lnTo>
                    <a:pt x="273" y="262"/>
                  </a:lnTo>
                  <a:lnTo>
                    <a:pt x="263" y="258"/>
                  </a:lnTo>
                  <a:lnTo>
                    <a:pt x="253" y="255"/>
                  </a:lnTo>
                  <a:lnTo>
                    <a:pt x="244" y="251"/>
                  </a:lnTo>
                  <a:lnTo>
                    <a:pt x="234" y="248"/>
                  </a:lnTo>
                  <a:lnTo>
                    <a:pt x="225" y="244"/>
                  </a:lnTo>
                  <a:lnTo>
                    <a:pt x="216" y="240"/>
                  </a:lnTo>
                  <a:lnTo>
                    <a:pt x="207" y="236"/>
                  </a:lnTo>
                  <a:lnTo>
                    <a:pt x="197" y="232"/>
                  </a:lnTo>
                  <a:lnTo>
                    <a:pt x="189" y="228"/>
                  </a:lnTo>
                  <a:lnTo>
                    <a:pt x="181" y="224"/>
                  </a:lnTo>
                  <a:lnTo>
                    <a:pt x="172" y="220"/>
                  </a:lnTo>
                  <a:lnTo>
                    <a:pt x="164" y="216"/>
                  </a:lnTo>
                  <a:lnTo>
                    <a:pt x="156" y="210"/>
                  </a:lnTo>
                  <a:lnTo>
                    <a:pt x="149" y="206"/>
                  </a:lnTo>
                  <a:lnTo>
                    <a:pt x="139" y="201"/>
                  </a:lnTo>
                  <a:lnTo>
                    <a:pt x="133" y="195"/>
                  </a:lnTo>
                  <a:lnTo>
                    <a:pt x="126" y="190"/>
                  </a:lnTo>
                  <a:lnTo>
                    <a:pt x="118" y="185"/>
                  </a:lnTo>
                  <a:lnTo>
                    <a:pt x="111" y="179"/>
                  </a:lnTo>
                  <a:lnTo>
                    <a:pt x="104" y="173"/>
                  </a:lnTo>
                  <a:lnTo>
                    <a:pt x="97" y="169"/>
                  </a:lnTo>
                  <a:lnTo>
                    <a:pt x="91" y="164"/>
                  </a:lnTo>
                  <a:lnTo>
                    <a:pt x="83" y="157"/>
                  </a:lnTo>
                  <a:lnTo>
                    <a:pt x="78" y="151"/>
                  </a:lnTo>
                  <a:lnTo>
                    <a:pt x="71" y="144"/>
                  </a:lnTo>
                  <a:lnTo>
                    <a:pt x="65" y="139"/>
                  </a:lnTo>
                  <a:lnTo>
                    <a:pt x="60" y="132"/>
                  </a:lnTo>
                  <a:lnTo>
                    <a:pt x="54" y="127"/>
                  </a:lnTo>
                  <a:lnTo>
                    <a:pt x="50" y="120"/>
                  </a:lnTo>
                  <a:lnTo>
                    <a:pt x="46" y="114"/>
                  </a:lnTo>
                  <a:lnTo>
                    <a:pt x="41" y="107"/>
                  </a:lnTo>
                  <a:lnTo>
                    <a:pt x="35" y="100"/>
                  </a:lnTo>
                  <a:lnTo>
                    <a:pt x="31" y="94"/>
                  </a:lnTo>
                  <a:lnTo>
                    <a:pt x="28" y="87"/>
                  </a:lnTo>
                  <a:lnTo>
                    <a:pt x="23" y="80"/>
                  </a:lnTo>
                  <a:lnTo>
                    <a:pt x="20" y="73"/>
                  </a:lnTo>
                  <a:lnTo>
                    <a:pt x="17" y="66"/>
                  </a:lnTo>
                  <a:lnTo>
                    <a:pt x="15" y="59"/>
                  </a:lnTo>
                  <a:lnTo>
                    <a:pt x="12" y="51"/>
                  </a:lnTo>
                  <a:lnTo>
                    <a:pt x="9" y="44"/>
                  </a:lnTo>
                  <a:lnTo>
                    <a:pt x="6" y="37"/>
                  </a:lnTo>
                  <a:lnTo>
                    <a:pt x="4" y="31"/>
                  </a:lnTo>
                  <a:lnTo>
                    <a:pt x="2" y="22"/>
                  </a:lnTo>
                  <a:lnTo>
                    <a:pt x="1" y="16"/>
                  </a:lnTo>
                  <a:lnTo>
                    <a:pt x="0" y="9"/>
                  </a:lnTo>
                  <a:lnTo>
                    <a:pt x="0" y="2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5" y="0"/>
                  </a:lnTo>
                  <a:lnTo>
                    <a:pt x="48" y="0"/>
                  </a:lnTo>
                  <a:lnTo>
                    <a:pt x="59" y="0"/>
                  </a:lnTo>
                  <a:lnTo>
                    <a:pt x="72" y="0"/>
                  </a:lnTo>
                  <a:lnTo>
                    <a:pt x="86" y="0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7" y="0"/>
                  </a:lnTo>
                  <a:lnTo>
                    <a:pt x="141" y="0"/>
                  </a:lnTo>
                  <a:lnTo>
                    <a:pt x="156" y="0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8" y="0"/>
                  </a:lnTo>
                  <a:lnTo>
                    <a:pt x="214" y="0"/>
                  </a:lnTo>
                  <a:lnTo>
                    <a:pt x="229" y="0"/>
                  </a:lnTo>
                  <a:lnTo>
                    <a:pt x="244" y="0"/>
                  </a:lnTo>
                  <a:lnTo>
                    <a:pt x="259" y="0"/>
                  </a:lnTo>
                  <a:lnTo>
                    <a:pt x="274" y="0"/>
                  </a:lnTo>
                  <a:lnTo>
                    <a:pt x="289" y="0"/>
                  </a:lnTo>
                  <a:lnTo>
                    <a:pt x="305" y="0"/>
                  </a:lnTo>
                  <a:lnTo>
                    <a:pt x="320" y="0"/>
                  </a:lnTo>
                  <a:lnTo>
                    <a:pt x="337" y="0"/>
                  </a:lnTo>
                  <a:lnTo>
                    <a:pt x="353" y="0"/>
                  </a:lnTo>
                  <a:lnTo>
                    <a:pt x="368" y="0"/>
                  </a:lnTo>
                  <a:lnTo>
                    <a:pt x="384" y="0"/>
                  </a:lnTo>
                  <a:lnTo>
                    <a:pt x="400" y="0"/>
                  </a:lnTo>
                  <a:lnTo>
                    <a:pt x="416" y="0"/>
                  </a:lnTo>
                  <a:lnTo>
                    <a:pt x="433" y="0"/>
                  </a:lnTo>
                  <a:lnTo>
                    <a:pt x="448" y="0"/>
                  </a:lnTo>
                  <a:lnTo>
                    <a:pt x="464" y="0"/>
                  </a:lnTo>
                  <a:lnTo>
                    <a:pt x="481" y="0"/>
                  </a:lnTo>
                  <a:lnTo>
                    <a:pt x="497" y="0"/>
                  </a:lnTo>
                  <a:lnTo>
                    <a:pt x="512" y="0"/>
                  </a:lnTo>
                  <a:lnTo>
                    <a:pt x="529" y="0"/>
                  </a:lnTo>
                  <a:lnTo>
                    <a:pt x="544" y="0"/>
                  </a:lnTo>
                  <a:lnTo>
                    <a:pt x="560" y="0"/>
                  </a:lnTo>
                  <a:lnTo>
                    <a:pt x="577" y="0"/>
                  </a:lnTo>
                  <a:lnTo>
                    <a:pt x="593" y="0"/>
                  </a:lnTo>
                  <a:lnTo>
                    <a:pt x="607" y="0"/>
                  </a:lnTo>
                  <a:lnTo>
                    <a:pt x="624" y="0"/>
                  </a:lnTo>
                  <a:lnTo>
                    <a:pt x="639" y="0"/>
                  </a:lnTo>
                  <a:lnTo>
                    <a:pt x="655" y="0"/>
                  </a:lnTo>
                  <a:lnTo>
                    <a:pt x="670" y="0"/>
                  </a:lnTo>
                  <a:lnTo>
                    <a:pt x="685" y="0"/>
                  </a:lnTo>
                  <a:lnTo>
                    <a:pt x="702" y="0"/>
                  </a:lnTo>
                  <a:lnTo>
                    <a:pt x="717" y="0"/>
                  </a:lnTo>
                  <a:lnTo>
                    <a:pt x="732" y="0"/>
                  </a:lnTo>
                  <a:lnTo>
                    <a:pt x="747" y="0"/>
                  </a:lnTo>
                  <a:lnTo>
                    <a:pt x="761" y="0"/>
                  </a:lnTo>
                  <a:lnTo>
                    <a:pt x="776" y="0"/>
                  </a:lnTo>
                  <a:lnTo>
                    <a:pt x="789" y="0"/>
                  </a:lnTo>
                  <a:lnTo>
                    <a:pt x="805" y="0"/>
                  </a:lnTo>
                  <a:lnTo>
                    <a:pt x="818" y="0"/>
                  </a:lnTo>
                  <a:lnTo>
                    <a:pt x="833" y="0"/>
                  </a:lnTo>
                  <a:lnTo>
                    <a:pt x="846" y="0"/>
                  </a:lnTo>
                  <a:lnTo>
                    <a:pt x="861" y="0"/>
                  </a:lnTo>
                  <a:lnTo>
                    <a:pt x="873" y="0"/>
                  </a:lnTo>
                  <a:lnTo>
                    <a:pt x="887" y="0"/>
                  </a:lnTo>
                  <a:lnTo>
                    <a:pt x="899" y="0"/>
                  </a:lnTo>
                  <a:lnTo>
                    <a:pt x="913" y="0"/>
                  </a:lnTo>
                  <a:lnTo>
                    <a:pt x="925" y="0"/>
                  </a:lnTo>
                  <a:lnTo>
                    <a:pt x="938" y="0"/>
                  </a:lnTo>
                  <a:lnTo>
                    <a:pt x="936" y="7"/>
                  </a:lnTo>
                  <a:lnTo>
                    <a:pt x="935" y="14"/>
                  </a:lnTo>
                  <a:lnTo>
                    <a:pt x="933" y="21"/>
                  </a:lnTo>
                  <a:lnTo>
                    <a:pt x="932" y="29"/>
                  </a:lnTo>
                  <a:lnTo>
                    <a:pt x="929" y="36"/>
                  </a:lnTo>
                  <a:lnTo>
                    <a:pt x="927" y="43"/>
                  </a:lnTo>
                  <a:lnTo>
                    <a:pt x="925" y="51"/>
                  </a:lnTo>
                  <a:lnTo>
                    <a:pt x="922" y="58"/>
                  </a:lnTo>
                  <a:lnTo>
                    <a:pt x="918" y="65"/>
                  </a:lnTo>
                  <a:lnTo>
                    <a:pt x="916" y="72"/>
                  </a:lnTo>
                  <a:lnTo>
                    <a:pt x="912" y="79"/>
                  </a:lnTo>
                  <a:lnTo>
                    <a:pt x="909" y="85"/>
                  </a:lnTo>
                  <a:lnTo>
                    <a:pt x="905" y="92"/>
                  </a:lnTo>
                  <a:lnTo>
                    <a:pt x="901" y="99"/>
                  </a:lnTo>
                  <a:lnTo>
                    <a:pt x="896" y="106"/>
                  </a:lnTo>
                  <a:lnTo>
                    <a:pt x="892" y="113"/>
                  </a:lnTo>
                  <a:lnTo>
                    <a:pt x="887" y="118"/>
                  </a:lnTo>
                  <a:lnTo>
                    <a:pt x="881" y="125"/>
                  </a:lnTo>
                  <a:lnTo>
                    <a:pt x="876" y="131"/>
                  </a:lnTo>
                  <a:lnTo>
                    <a:pt x="870" y="137"/>
                  </a:lnTo>
                  <a:lnTo>
                    <a:pt x="864" y="143"/>
                  </a:lnTo>
                  <a:lnTo>
                    <a:pt x="858" y="150"/>
                  </a:lnTo>
                  <a:lnTo>
                    <a:pt x="853" y="155"/>
                  </a:lnTo>
                  <a:lnTo>
                    <a:pt x="847" y="162"/>
                  </a:lnTo>
                  <a:lnTo>
                    <a:pt x="840" y="168"/>
                  </a:lnTo>
                  <a:lnTo>
                    <a:pt x="833" y="173"/>
                  </a:lnTo>
                  <a:lnTo>
                    <a:pt x="827" y="179"/>
                  </a:lnTo>
                  <a:lnTo>
                    <a:pt x="820" y="184"/>
                  </a:lnTo>
                  <a:lnTo>
                    <a:pt x="811" y="190"/>
                  </a:lnTo>
                  <a:lnTo>
                    <a:pt x="805" y="195"/>
                  </a:lnTo>
                  <a:lnTo>
                    <a:pt x="798" y="201"/>
                  </a:lnTo>
                  <a:lnTo>
                    <a:pt x="789" y="206"/>
                  </a:lnTo>
                  <a:lnTo>
                    <a:pt x="781" y="210"/>
                  </a:lnTo>
                  <a:lnTo>
                    <a:pt x="773" y="216"/>
                  </a:lnTo>
                  <a:lnTo>
                    <a:pt x="765" y="220"/>
                  </a:lnTo>
                  <a:lnTo>
                    <a:pt x="757" y="224"/>
                  </a:lnTo>
                  <a:lnTo>
                    <a:pt x="747" y="228"/>
                  </a:lnTo>
                  <a:lnTo>
                    <a:pt x="739" y="232"/>
                  </a:lnTo>
                  <a:lnTo>
                    <a:pt x="731" y="236"/>
                  </a:lnTo>
                  <a:lnTo>
                    <a:pt x="721" y="240"/>
                  </a:lnTo>
                  <a:lnTo>
                    <a:pt x="711" y="244"/>
                  </a:lnTo>
                  <a:lnTo>
                    <a:pt x="702" y="248"/>
                  </a:lnTo>
                  <a:lnTo>
                    <a:pt x="692" y="251"/>
                  </a:lnTo>
                  <a:lnTo>
                    <a:pt x="684" y="255"/>
                  </a:lnTo>
                  <a:lnTo>
                    <a:pt x="673" y="258"/>
                  </a:lnTo>
                  <a:lnTo>
                    <a:pt x="663" y="262"/>
                  </a:lnTo>
                  <a:lnTo>
                    <a:pt x="654" y="265"/>
                  </a:lnTo>
                  <a:lnTo>
                    <a:pt x="644" y="268"/>
                  </a:lnTo>
                  <a:lnTo>
                    <a:pt x="633" y="270"/>
                  </a:lnTo>
                  <a:lnTo>
                    <a:pt x="624" y="273"/>
                  </a:lnTo>
                  <a:lnTo>
                    <a:pt x="613" y="274"/>
                  </a:lnTo>
                  <a:lnTo>
                    <a:pt x="602" y="277"/>
                  </a:lnTo>
                  <a:lnTo>
                    <a:pt x="591" y="279"/>
                  </a:lnTo>
                  <a:lnTo>
                    <a:pt x="580" y="280"/>
                  </a:lnTo>
                  <a:lnTo>
                    <a:pt x="569" y="283"/>
                  </a:lnTo>
                  <a:lnTo>
                    <a:pt x="559" y="284"/>
                  </a:lnTo>
                  <a:lnTo>
                    <a:pt x="547" y="285"/>
                  </a:lnTo>
                  <a:lnTo>
                    <a:pt x="536" y="285"/>
                  </a:lnTo>
                  <a:lnTo>
                    <a:pt x="525" y="287"/>
                  </a:lnTo>
                  <a:lnTo>
                    <a:pt x="514" y="288"/>
                  </a:lnTo>
                  <a:lnTo>
                    <a:pt x="503" y="290"/>
                  </a:lnTo>
                  <a:lnTo>
                    <a:pt x="492" y="290"/>
                  </a:lnTo>
                  <a:lnTo>
                    <a:pt x="480" y="290"/>
                  </a:lnTo>
                  <a:lnTo>
                    <a:pt x="469" y="291"/>
                  </a:lnTo>
                  <a:lnTo>
                    <a:pt x="469" y="291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5" name="Freeform 93"/>
            <p:cNvSpPr>
              <a:spLocks/>
            </p:cNvSpPr>
            <p:nvPr/>
          </p:nvSpPr>
          <p:spPr bwMode="auto">
            <a:xfrm>
              <a:off x="4958" y="3100"/>
              <a:ext cx="75" cy="396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0" y="1189"/>
                </a:cxn>
                <a:cxn ang="0">
                  <a:pos x="24" y="1188"/>
                </a:cxn>
                <a:cxn ang="0">
                  <a:pos x="225" y="9"/>
                </a:cxn>
                <a:cxn ang="0">
                  <a:pos x="207" y="0"/>
                </a:cxn>
                <a:cxn ang="0">
                  <a:pos x="207" y="0"/>
                </a:cxn>
              </a:cxnLst>
              <a:rect l="0" t="0" r="r" b="b"/>
              <a:pathLst>
                <a:path w="225" h="1189">
                  <a:moveTo>
                    <a:pt x="207" y="0"/>
                  </a:moveTo>
                  <a:lnTo>
                    <a:pt x="0" y="1189"/>
                  </a:lnTo>
                  <a:lnTo>
                    <a:pt x="24" y="1188"/>
                  </a:lnTo>
                  <a:lnTo>
                    <a:pt x="225" y="9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6" name="Freeform 94"/>
            <p:cNvSpPr>
              <a:spLocks/>
            </p:cNvSpPr>
            <p:nvPr/>
          </p:nvSpPr>
          <p:spPr bwMode="auto">
            <a:xfrm>
              <a:off x="4899" y="3476"/>
              <a:ext cx="207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0" y="0"/>
                </a:cxn>
                <a:cxn ang="0">
                  <a:pos x="175" y="162"/>
                </a:cxn>
                <a:cxn ang="0">
                  <a:pos x="166" y="159"/>
                </a:cxn>
                <a:cxn ang="0">
                  <a:pos x="158" y="155"/>
                </a:cxn>
                <a:cxn ang="0">
                  <a:pos x="151" y="151"/>
                </a:cxn>
                <a:cxn ang="0">
                  <a:pos x="146" y="148"/>
                </a:cxn>
                <a:cxn ang="0">
                  <a:pos x="138" y="144"/>
                </a:cxn>
                <a:cxn ang="0">
                  <a:pos x="131" y="140"/>
                </a:cxn>
                <a:cxn ang="0">
                  <a:pos x="125" y="137"/>
                </a:cxn>
                <a:cxn ang="0">
                  <a:pos x="120" y="133"/>
                </a:cxn>
                <a:cxn ang="0">
                  <a:pos x="113" y="131"/>
                </a:cxn>
                <a:cxn ang="0">
                  <a:pos x="107" y="126"/>
                </a:cxn>
                <a:cxn ang="0">
                  <a:pos x="102" y="122"/>
                </a:cxn>
                <a:cxn ang="0">
                  <a:pos x="98" y="120"/>
                </a:cxn>
                <a:cxn ang="0">
                  <a:pos x="92" y="115"/>
                </a:cxn>
                <a:cxn ang="0">
                  <a:pos x="87" y="113"/>
                </a:cxn>
                <a:cxn ang="0">
                  <a:pos x="83" y="109"/>
                </a:cxn>
                <a:cxn ang="0">
                  <a:pos x="79" y="106"/>
                </a:cxn>
                <a:cxn ang="0">
                  <a:pos x="74" y="102"/>
                </a:cxn>
                <a:cxn ang="0">
                  <a:pos x="69" y="99"/>
                </a:cxn>
                <a:cxn ang="0">
                  <a:pos x="65" y="95"/>
                </a:cxn>
                <a:cxn ang="0">
                  <a:pos x="62" y="92"/>
                </a:cxn>
                <a:cxn ang="0">
                  <a:pos x="54" y="85"/>
                </a:cxn>
                <a:cxn ang="0">
                  <a:pos x="47" y="78"/>
                </a:cxn>
                <a:cxn ang="0">
                  <a:pos x="40" y="72"/>
                </a:cxn>
                <a:cxn ang="0">
                  <a:pos x="36" y="65"/>
                </a:cxn>
                <a:cxn ang="0">
                  <a:pos x="31" y="59"/>
                </a:cxn>
                <a:cxn ang="0">
                  <a:pos x="26" y="54"/>
                </a:cxn>
                <a:cxn ang="0">
                  <a:pos x="22" y="47"/>
                </a:cxn>
                <a:cxn ang="0">
                  <a:pos x="18" y="41"/>
                </a:cxn>
                <a:cxn ang="0">
                  <a:pos x="16" y="36"/>
                </a:cxn>
                <a:cxn ang="0">
                  <a:pos x="13" y="32"/>
                </a:cxn>
                <a:cxn ang="0">
                  <a:pos x="10" y="26"/>
                </a:cxn>
                <a:cxn ang="0">
                  <a:pos x="7" y="22"/>
                </a:cxn>
                <a:cxn ang="0">
                  <a:pos x="6" y="18"/>
                </a:cxn>
                <a:cxn ang="0">
                  <a:pos x="5" y="15"/>
                </a:cxn>
                <a:cxn ang="0">
                  <a:pos x="2" y="9"/>
                </a:cxn>
                <a:cxn ang="0">
                  <a:pos x="2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20" h="162">
                  <a:moveTo>
                    <a:pt x="0" y="0"/>
                  </a:moveTo>
                  <a:lnTo>
                    <a:pt x="620" y="0"/>
                  </a:lnTo>
                  <a:lnTo>
                    <a:pt x="175" y="162"/>
                  </a:lnTo>
                  <a:lnTo>
                    <a:pt x="166" y="159"/>
                  </a:lnTo>
                  <a:lnTo>
                    <a:pt x="158" y="155"/>
                  </a:lnTo>
                  <a:lnTo>
                    <a:pt x="151" y="151"/>
                  </a:lnTo>
                  <a:lnTo>
                    <a:pt x="146" y="148"/>
                  </a:lnTo>
                  <a:lnTo>
                    <a:pt x="138" y="144"/>
                  </a:lnTo>
                  <a:lnTo>
                    <a:pt x="131" y="140"/>
                  </a:lnTo>
                  <a:lnTo>
                    <a:pt x="125" y="137"/>
                  </a:lnTo>
                  <a:lnTo>
                    <a:pt x="120" y="133"/>
                  </a:lnTo>
                  <a:lnTo>
                    <a:pt x="113" y="131"/>
                  </a:lnTo>
                  <a:lnTo>
                    <a:pt x="107" y="126"/>
                  </a:lnTo>
                  <a:lnTo>
                    <a:pt x="102" y="122"/>
                  </a:lnTo>
                  <a:lnTo>
                    <a:pt x="98" y="120"/>
                  </a:lnTo>
                  <a:lnTo>
                    <a:pt x="92" y="115"/>
                  </a:lnTo>
                  <a:lnTo>
                    <a:pt x="87" y="113"/>
                  </a:lnTo>
                  <a:lnTo>
                    <a:pt x="83" y="109"/>
                  </a:lnTo>
                  <a:lnTo>
                    <a:pt x="79" y="106"/>
                  </a:lnTo>
                  <a:lnTo>
                    <a:pt x="74" y="102"/>
                  </a:lnTo>
                  <a:lnTo>
                    <a:pt x="69" y="99"/>
                  </a:lnTo>
                  <a:lnTo>
                    <a:pt x="65" y="95"/>
                  </a:lnTo>
                  <a:lnTo>
                    <a:pt x="62" y="92"/>
                  </a:lnTo>
                  <a:lnTo>
                    <a:pt x="54" y="85"/>
                  </a:lnTo>
                  <a:lnTo>
                    <a:pt x="47" y="78"/>
                  </a:lnTo>
                  <a:lnTo>
                    <a:pt x="40" y="72"/>
                  </a:lnTo>
                  <a:lnTo>
                    <a:pt x="36" y="65"/>
                  </a:lnTo>
                  <a:lnTo>
                    <a:pt x="31" y="59"/>
                  </a:lnTo>
                  <a:lnTo>
                    <a:pt x="26" y="54"/>
                  </a:lnTo>
                  <a:lnTo>
                    <a:pt x="22" y="47"/>
                  </a:lnTo>
                  <a:lnTo>
                    <a:pt x="18" y="41"/>
                  </a:lnTo>
                  <a:lnTo>
                    <a:pt x="16" y="36"/>
                  </a:lnTo>
                  <a:lnTo>
                    <a:pt x="13" y="32"/>
                  </a:lnTo>
                  <a:lnTo>
                    <a:pt x="10" y="26"/>
                  </a:lnTo>
                  <a:lnTo>
                    <a:pt x="7" y="22"/>
                  </a:lnTo>
                  <a:lnTo>
                    <a:pt x="6" y="18"/>
                  </a:lnTo>
                  <a:lnTo>
                    <a:pt x="5" y="15"/>
                  </a:lnTo>
                  <a:lnTo>
                    <a:pt x="2" y="9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7" name="Freeform 95"/>
            <p:cNvSpPr>
              <a:spLocks/>
            </p:cNvSpPr>
            <p:nvPr/>
          </p:nvSpPr>
          <p:spPr bwMode="auto">
            <a:xfrm>
              <a:off x="4514" y="2910"/>
              <a:ext cx="307" cy="56"/>
            </a:xfrm>
            <a:custGeom>
              <a:avLst/>
              <a:gdLst/>
              <a:ahLst/>
              <a:cxnLst>
                <a:cxn ang="0">
                  <a:pos x="203" y="104"/>
                </a:cxn>
                <a:cxn ang="0">
                  <a:pos x="206" y="102"/>
                </a:cxn>
                <a:cxn ang="0">
                  <a:pos x="216" y="96"/>
                </a:cxn>
                <a:cxn ang="0">
                  <a:pos x="223" y="91"/>
                </a:cxn>
                <a:cxn ang="0">
                  <a:pos x="232" y="87"/>
                </a:cxn>
                <a:cxn ang="0">
                  <a:pos x="242" y="81"/>
                </a:cxn>
                <a:cxn ang="0">
                  <a:pos x="254" y="76"/>
                </a:cxn>
                <a:cxn ang="0">
                  <a:pos x="266" y="69"/>
                </a:cxn>
                <a:cxn ang="0">
                  <a:pos x="282" y="62"/>
                </a:cxn>
                <a:cxn ang="0">
                  <a:pos x="297" y="57"/>
                </a:cxn>
                <a:cxn ang="0">
                  <a:pos x="313" y="50"/>
                </a:cxn>
                <a:cxn ang="0">
                  <a:pos x="331" y="43"/>
                </a:cxn>
                <a:cxn ang="0">
                  <a:pos x="353" y="36"/>
                </a:cxn>
                <a:cxn ang="0">
                  <a:pos x="373" y="29"/>
                </a:cxn>
                <a:cxn ang="0">
                  <a:pos x="397" y="25"/>
                </a:cxn>
                <a:cxn ang="0">
                  <a:pos x="420" y="18"/>
                </a:cxn>
                <a:cxn ang="0">
                  <a:pos x="446" y="14"/>
                </a:cxn>
                <a:cxn ang="0">
                  <a:pos x="472" y="9"/>
                </a:cxn>
                <a:cxn ang="0">
                  <a:pos x="500" y="6"/>
                </a:cxn>
                <a:cxn ang="0">
                  <a:pos x="528" y="3"/>
                </a:cxn>
                <a:cxn ang="0">
                  <a:pos x="559" y="2"/>
                </a:cxn>
                <a:cxn ang="0">
                  <a:pos x="590" y="0"/>
                </a:cxn>
                <a:cxn ang="0">
                  <a:pos x="623" y="2"/>
                </a:cxn>
                <a:cxn ang="0">
                  <a:pos x="656" y="2"/>
                </a:cxn>
                <a:cxn ang="0">
                  <a:pos x="690" y="6"/>
                </a:cxn>
                <a:cxn ang="0">
                  <a:pos x="727" y="9"/>
                </a:cxn>
                <a:cxn ang="0">
                  <a:pos x="764" y="15"/>
                </a:cxn>
                <a:cxn ang="0">
                  <a:pos x="801" y="22"/>
                </a:cxn>
                <a:cxn ang="0">
                  <a:pos x="841" y="30"/>
                </a:cxn>
                <a:cxn ang="0">
                  <a:pos x="881" y="41"/>
                </a:cxn>
                <a:cxn ang="0">
                  <a:pos x="922" y="55"/>
                </a:cxn>
                <a:cxn ang="0">
                  <a:pos x="907" y="107"/>
                </a:cxn>
                <a:cxn ang="0">
                  <a:pos x="899" y="103"/>
                </a:cxn>
                <a:cxn ang="0">
                  <a:pos x="886" y="98"/>
                </a:cxn>
                <a:cxn ang="0">
                  <a:pos x="875" y="95"/>
                </a:cxn>
                <a:cxn ang="0">
                  <a:pos x="863" y="91"/>
                </a:cxn>
                <a:cxn ang="0">
                  <a:pos x="849" y="87"/>
                </a:cxn>
                <a:cxn ang="0">
                  <a:pos x="833" y="83"/>
                </a:cxn>
                <a:cxn ang="0">
                  <a:pos x="815" y="78"/>
                </a:cxn>
                <a:cxn ang="0">
                  <a:pos x="797" y="73"/>
                </a:cxn>
                <a:cxn ang="0">
                  <a:pos x="778" y="69"/>
                </a:cxn>
                <a:cxn ang="0">
                  <a:pos x="756" y="65"/>
                </a:cxn>
                <a:cxn ang="0">
                  <a:pos x="734" y="61"/>
                </a:cxn>
                <a:cxn ang="0">
                  <a:pos x="711" y="57"/>
                </a:cxn>
                <a:cxn ang="0">
                  <a:pos x="686" y="54"/>
                </a:cxn>
                <a:cxn ang="0">
                  <a:pos x="661" y="51"/>
                </a:cxn>
                <a:cxn ang="0">
                  <a:pos x="635" y="50"/>
                </a:cxn>
                <a:cxn ang="0">
                  <a:pos x="608" y="50"/>
                </a:cxn>
                <a:cxn ang="0">
                  <a:pos x="581" y="50"/>
                </a:cxn>
                <a:cxn ang="0">
                  <a:pos x="552" y="50"/>
                </a:cxn>
                <a:cxn ang="0">
                  <a:pos x="524" y="51"/>
                </a:cxn>
                <a:cxn ang="0">
                  <a:pos x="495" y="55"/>
                </a:cxn>
                <a:cxn ang="0">
                  <a:pos x="467" y="59"/>
                </a:cxn>
                <a:cxn ang="0">
                  <a:pos x="437" y="65"/>
                </a:cxn>
                <a:cxn ang="0">
                  <a:pos x="408" y="73"/>
                </a:cxn>
                <a:cxn ang="0">
                  <a:pos x="379" y="81"/>
                </a:cxn>
                <a:cxn ang="0">
                  <a:pos x="350" y="92"/>
                </a:cxn>
                <a:cxn ang="0">
                  <a:pos x="321" y="104"/>
                </a:cxn>
                <a:cxn ang="0">
                  <a:pos x="291" y="120"/>
                </a:cxn>
                <a:cxn ang="0">
                  <a:pos x="264" y="136"/>
                </a:cxn>
                <a:cxn ang="0">
                  <a:pos x="236" y="155"/>
                </a:cxn>
                <a:cxn ang="0">
                  <a:pos x="0" y="102"/>
                </a:cxn>
                <a:cxn ang="0">
                  <a:pos x="3" y="47"/>
                </a:cxn>
              </a:cxnLst>
              <a:rect l="0" t="0" r="r" b="b"/>
              <a:pathLst>
                <a:path w="922" h="166">
                  <a:moveTo>
                    <a:pt x="3" y="47"/>
                  </a:moveTo>
                  <a:lnTo>
                    <a:pt x="203" y="104"/>
                  </a:lnTo>
                  <a:lnTo>
                    <a:pt x="203" y="103"/>
                  </a:lnTo>
                  <a:lnTo>
                    <a:pt x="206" y="102"/>
                  </a:lnTo>
                  <a:lnTo>
                    <a:pt x="210" y="99"/>
                  </a:lnTo>
                  <a:lnTo>
                    <a:pt x="216" y="96"/>
                  </a:lnTo>
                  <a:lnTo>
                    <a:pt x="218" y="93"/>
                  </a:lnTo>
                  <a:lnTo>
                    <a:pt x="223" y="91"/>
                  </a:lnTo>
                  <a:lnTo>
                    <a:pt x="227" y="89"/>
                  </a:lnTo>
                  <a:lnTo>
                    <a:pt x="232" y="87"/>
                  </a:lnTo>
                  <a:lnTo>
                    <a:pt x="236" y="84"/>
                  </a:lnTo>
                  <a:lnTo>
                    <a:pt x="242" y="81"/>
                  </a:lnTo>
                  <a:lnTo>
                    <a:pt x="247" y="78"/>
                  </a:lnTo>
                  <a:lnTo>
                    <a:pt x="254" y="76"/>
                  </a:lnTo>
                  <a:lnTo>
                    <a:pt x="260" y="72"/>
                  </a:lnTo>
                  <a:lnTo>
                    <a:pt x="266" y="69"/>
                  </a:lnTo>
                  <a:lnTo>
                    <a:pt x="273" y="65"/>
                  </a:lnTo>
                  <a:lnTo>
                    <a:pt x="282" y="62"/>
                  </a:lnTo>
                  <a:lnTo>
                    <a:pt x="288" y="58"/>
                  </a:lnTo>
                  <a:lnTo>
                    <a:pt x="297" y="57"/>
                  </a:lnTo>
                  <a:lnTo>
                    <a:pt x="305" y="52"/>
                  </a:lnTo>
                  <a:lnTo>
                    <a:pt x="313" y="50"/>
                  </a:lnTo>
                  <a:lnTo>
                    <a:pt x="323" y="46"/>
                  </a:lnTo>
                  <a:lnTo>
                    <a:pt x="331" y="43"/>
                  </a:lnTo>
                  <a:lnTo>
                    <a:pt x="342" y="39"/>
                  </a:lnTo>
                  <a:lnTo>
                    <a:pt x="353" y="36"/>
                  </a:lnTo>
                  <a:lnTo>
                    <a:pt x="362" y="33"/>
                  </a:lnTo>
                  <a:lnTo>
                    <a:pt x="373" y="29"/>
                  </a:lnTo>
                  <a:lnTo>
                    <a:pt x="386" y="28"/>
                  </a:lnTo>
                  <a:lnTo>
                    <a:pt x="397" y="25"/>
                  </a:lnTo>
                  <a:lnTo>
                    <a:pt x="409" y="22"/>
                  </a:lnTo>
                  <a:lnTo>
                    <a:pt x="420" y="18"/>
                  </a:lnTo>
                  <a:lnTo>
                    <a:pt x="432" y="17"/>
                  </a:lnTo>
                  <a:lnTo>
                    <a:pt x="446" y="14"/>
                  </a:lnTo>
                  <a:lnTo>
                    <a:pt x="458" y="11"/>
                  </a:lnTo>
                  <a:lnTo>
                    <a:pt x="472" y="9"/>
                  </a:lnTo>
                  <a:lnTo>
                    <a:pt x="486" y="7"/>
                  </a:lnTo>
                  <a:lnTo>
                    <a:pt x="500" y="6"/>
                  </a:lnTo>
                  <a:lnTo>
                    <a:pt x="513" y="3"/>
                  </a:lnTo>
                  <a:lnTo>
                    <a:pt x="528" y="3"/>
                  </a:lnTo>
                  <a:lnTo>
                    <a:pt x="542" y="2"/>
                  </a:lnTo>
                  <a:lnTo>
                    <a:pt x="559" y="2"/>
                  </a:lnTo>
                  <a:lnTo>
                    <a:pt x="574" y="0"/>
                  </a:lnTo>
                  <a:lnTo>
                    <a:pt x="590" y="0"/>
                  </a:lnTo>
                  <a:lnTo>
                    <a:pt x="607" y="0"/>
                  </a:lnTo>
                  <a:lnTo>
                    <a:pt x="623" y="2"/>
                  </a:lnTo>
                  <a:lnTo>
                    <a:pt x="639" y="2"/>
                  </a:lnTo>
                  <a:lnTo>
                    <a:pt x="656" y="2"/>
                  </a:lnTo>
                  <a:lnTo>
                    <a:pt x="672" y="3"/>
                  </a:lnTo>
                  <a:lnTo>
                    <a:pt x="690" y="6"/>
                  </a:lnTo>
                  <a:lnTo>
                    <a:pt x="708" y="7"/>
                  </a:lnTo>
                  <a:lnTo>
                    <a:pt x="727" y="9"/>
                  </a:lnTo>
                  <a:lnTo>
                    <a:pt x="745" y="11"/>
                  </a:lnTo>
                  <a:lnTo>
                    <a:pt x="764" y="15"/>
                  </a:lnTo>
                  <a:lnTo>
                    <a:pt x="783" y="18"/>
                  </a:lnTo>
                  <a:lnTo>
                    <a:pt x="801" y="22"/>
                  </a:lnTo>
                  <a:lnTo>
                    <a:pt x="820" y="26"/>
                  </a:lnTo>
                  <a:lnTo>
                    <a:pt x="841" y="30"/>
                  </a:lnTo>
                  <a:lnTo>
                    <a:pt x="860" y="36"/>
                  </a:lnTo>
                  <a:lnTo>
                    <a:pt x="881" y="41"/>
                  </a:lnTo>
                  <a:lnTo>
                    <a:pt x="901" y="48"/>
                  </a:lnTo>
                  <a:lnTo>
                    <a:pt x="922" y="55"/>
                  </a:lnTo>
                  <a:lnTo>
                    <a:pt x="910" y="107"/>
                  </a:lnTo>
                  <a:lnTo>
                    <a:pt x="907" y="107"/>
                  </a:lnTo>
                  <a:lnTo>
                    <a:pt x="904" y="104"/>
                  </a:lnTo>
                  <a:lnTo>
                    <a:pt x="899" y="103"/>
                  </a:lnTo>
                  <a:lnTo>
                    <a:pt x="892" y="100"/>
                  </a:lnTo>
                  <a:lnTo>
                    <a:pt x="886" y="98"/>
                  </a:lnTo>
                  <a:lnTo>
                    <a:pt x="881" y="96"/>
                  </a:lnTo>
                  <a:lnTo>
                    <a:pt x="875" y="95"/>
                  </a:lnTo>
                  <a:lnTo>
                    <a:pt x="870" y="93"/>
                  </a:lnTo>
                  <a:lnTo>
                    <a:pt x="863" y="91"/>
                  </a:lnTo>
                  <a:lnTo>
                    <a:pt x="856" y="89"/>
                  </a:lnTo>
                  <a:lnTo>
                    <a:pt x="849" y="87"/>
                  </a:lnTo>
                  <a:lnTo>
                    <a:pt x="842" y="85"/>
                  </a:lnTo>
                  <a:lnTo>
                    <a:pt x="833" y="83"/>
                  </a:lnTo>
                  <a:lnTo>
                    <a:pt x="825" y="80"/>
                  </a:lnTo>
                  <a:lnTo>
                    <a:pt x="815" y="78"/>
                  </a:lnTo>
                  <a:lnTo>
                    <a:pt x="807" y="76"/>
                  </a:lnTo>
                  <a:lnTo>
                    <a:pt x="797" y="73"/>
                  </a:lnTo>
                  <a:lnTo>
                    <a:pt x="789" y="70"/>
                  </a:lnTo>
                  <a:lnTo>
                    <a:pt x="778" y="69"/>
                  </a:lnTo>
                  <a:lnTo>
                    <a:pt x="768" y="67"/>
                  </a:lnTo>
                  <a:lnTo>
                    <a:pt x="756" y="65"/>
                  </a:lnTo>
                  <a:lnTo>
                    <a:pt x="745" y="62"/>
                  </a:lnTo>
                  <a:lnTo>
                    <a:pt x="734" y="61"/>
                  </a:lnTo>
                  <a:lnTo>
                    <a:pt x="723" y="59"/>
                  </a:lnTo>
                  <a:lnTo>
                    <a:pt x="711" y="57"/>
                  </a:lnTo>
                  <a:lnTo>
                    <a:pt x="698" y="57"/>
                  </a:lnTo>
                  <a:lnTo>
                    <a:pt x="686" y="54"/>
                  </a:lnTo>
                  <a:lnTo>
                    <a:pt x="675" y="54"/>
                  </a:lnTo>
                  <a:lnTo>
                    <a:pt x="661" y="51"/>
                  </a:lnTo>
                  <a:lnTo>
                    <a:pt x="648" y="51"/>
                  </a:lnTo>
                  <a:lnTo>
                    <a:pt x="635" y="50"/>
                  </a:lnTo>
                  <a:lnTo>
                    <a:pt x="622" y="50"/>
                  </a:lnTo>
                  <a:lnTo>
                    <a:pt x="608" y="50"/>
                  </a:lnTo>
                  <a:lnTo>
                    <a:pt x="594" y="50"/>
                  </a:lnTo>
                  <a:lnTo>
                    <a:pt x="581" y="50"/>
                  </a:lnTo>
                  <a:lnTo>
                    <a:pt x="567" y="50"/>
                  </a:lnTo>
                  <a:lnTo>
                    <a:pt x="552" y="50"/>
                  </a:lnTo>
                  <a:lnTo>
                    <a:pt x="538" y="51"/>
                  </a:lnTo>
                  <a:lnTo>
                    <a:pt x="524" y="51"/>
                  </a:lnTo>
                  <a:lnTo>
                    <a:pt x="511" y="54"/>
                  </a:lnTo>
                  <a:lnTo>
                    <a:pt x="495" y="55"/>
                  </a:lnTo>
                  <a:lnTo>
                    <a:pt x="482" y="58"/>
                  </a:lnTo>
                  <a:lnTo>
                    <a:pt x="467" y="59"/>
                  </a:lnTo>
                  <a:lnTo>
                    <a:pt x="453" y="63"/>
                  </a:lnTo>
                  <a:lnTo>
                    <a:pt x="437" y="65"/>
                  </a:lnTo>
                  <a:lnTo>
                    <a:pt x="423" y="69"/>
                  </a:lnTo>
                  <a:lnTo>
                    <a:pt x="408" y="73"/>
                  </a:lnTo>
                  <a:lnTo>
                    <a:pt x="393" y="77"/>
                  </a:lnTo>
                  <a:lnTo>
                    <a:pt x="379" y="81"/>
                  </a:lnTo>
                  <a:lnTo>
                    <a:pt x="364" y="87"/>
                  </a:lnTo>
                  <a:lnTo>
                    <a:pt x="350" y="92"/>
                  </a:lnTo>
                  <a:lnTo>
                    <a:pt x="335" y="99"/>
                  </a:lnTo>
                  <a:lnTo>
                    <a:pt x="321" y="104"/>
                  </a:lnTo>
                  <a:lnTo>
                    <a:pt x="306" y="113"/>
                  </a:lnTo>
                  <a:lnTo>
                    <a:pt x="291" y="120"/>
                  </a:lnTo>
                  <a:lnTo>
                    <a:pt x="277" y="128"/>
                  </a:lnTo>
                  <a:lnTo>
                    <a:pt x="264" y="136"/>
                  </a:lnTo>
                  <a:lnTo>
                    <a:pt x="250" y="146"/>
                  </a:lnTo>
                  <a:lnTo>
                    <a:pt x="236" y="155"/>
                  </a:lnTo>
                  <a:lnTo>
                    <a:pt x="223" y="166"/>
                  </a:lnTo>
                  <a:lnTo>
                    <a:pt x="0" y="102"/>
                  </a:lnTo>
                  <a:lnTo>
                    <a:pt x="3" y="47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8" name="Freeform 96"/>
            <p:cNvSpPr>
              <a:spLocks/>
            </p:cNvSpPr>
            <p:nvPr/>
          </p:nvSpPr>
          <p:spPr bwMode="auto">
            <a:xfrm>
              <a:off x="4811" y="2928"/>
              <a:ext cx="259" cy="187"/>
            </a:xfrm>
            <a:custGeom>
              <a:avLst/>
              <a:gdLst/>
              <a:ahLst/>
              <a:cxnLst>
                <a:cxn ang="0">
                  <a:pos x="581" y="447"/>
                </a:cxn>
                <a:cxn ang="0">
                  <a:pos x="576" y="433"/>
                </a:cxn>
                <a:cxn ang="0">
                  <a:pos x="567" y="421"/>
                </a:cxn>
                <a:cxn ang="0">
                  <a:pos x="561" y="407"/>
                </a:cxn>
                <a:cxn ang="0">
                  <a:pos x="552" y="389"/>
                </a:cxn>
                <a:cxn ang="0">
                  <a:pos x="539" y="370"/>
                </a:cxn>
                <a:cxn ang="0">
                  <a:pos x="525" y="348"/>
                </a:cxn>
                <a:cxn ang="0">
                  <a:pos x="507" y="325"/>
                </a:cxn>
                <a:cxn ang="0">
                  <a:pos x="488" y="299"/>
                </a:cxn>
                <a:cxn ang="0">
                  <a:pos x="467" y="274"/>
                </a:cxn>
                <a:cxn ang="0">
                  <a:pos x="440" y="246"/>
                </a:cxn>
                <a:cxn ang="0">
                  <a:pos x="413" y="218"/>
                </a:cxn>
                <a:cxn ang="0">
                  <a:pos x="380" y="191"/>
                </a:cxn>
                <a:cxn ang="0">
                  <a:pos x="345" y="162"/>
                </a:cxn>
                <a:cxn ang="0">
                  <a:pos x="306" y="135"/>
                </a:cxn>
                <a:cxn ang="0">
                  <a:pos x="264" y="107"/>
                </a:cxn>
                <a:cxn ang="0">
                  <a:pos x="219" y="80"/>
                </a:cxn>
                <a:cxn ang="0">
                  <a:pos x="170" y="57"/>
                </a:cxn>
                <a:cxn ang="0">
                  <a:pos x="115" y="33"/>
                </a:cxn>
                <a:cxn ang="0">
                  <a:pos x="59" y="11"/>
                </a:cxn>
                <a:cxn ang="0">
                  <a:pos x="0" y="51"/>
                </a:cxn>
                <a:cxn ang="0">
                  <a:pos x="5" y="51"/>
                </a:cxn>
                <a:cxn ang="0">
                  <a:pos x="18" y="55"/>
                </a:cxn>
                <a:cxn ang="0">
                  <a:pos x="31" y="58"/>
                </a:cxn>
                <a:cxn ang="0">
                  <a:pos x="51" y="65"/>
                </a:cxn>
                <a:cxn ang="0">
                  <a:pos x="74" y="73"/>
                </a:cxn>
                <a:cxn ang="0">
                  <a:pos x="99" y="83"/>
                </a:cxn>
                <a:cxn ang="0">
                  <a:pos x="127" y="94"/>
                </a:cxn>
                <a:cxn ang="0">
                  <a:pos x="156" y="106"/>
                </a:cxn>
                <a:cxn ang="0">
                  <a:pos x="189" y="121"/>
                </a:cxn>
                <a:cxn ang="0">
                  <a:pos x="222" y="140"/>
                </a:cxn>
                <a:cxn ang="0">
                  <a:pos x="255" y="158"/>
                </a:cxn>
                <a:cxn ang="0">
                  <a:pos x="289" y="180"/>
                </a:cxn>
                <a:cxn ang="0">
                  <a:pos x="322" y="206"/>
                </a:cxn>
                <a:cxn ang="0">
                  <a:pos x="355" y="233"/>
                </a:cxn>
                <a:cxn ang="0">
                  <a:pos x="388" y="262"/>
                </a:cxn>
                <a:cxn ang="0">
                  <a:pos x="418" y="296"/>
                </a:cxn>
                <a:cxn ang="0">
                  <a:pos x="447" y="331"/>
                </a:cxn>
                <a:cxn ang="0">
                  <a:pos x="474" y="370"/>
                </a:cxn>
                <a:cxn ang="0">
                  <a:pos x="496" y="411"/>
                </a:cxn>
                <a:cxn ang="0">
                  <a:pos x="518" y="457"/>
                </a:cxn>
                <a:cxn ang="0">
                  <a:pos x="750" y="563"/>
                </a:cxn>
              </a:cxnLst>
              <a:rect l="0" t="0" r="r" b="b"/>
              <a:pathLst>
                <a:path w="777" h="563">
                  <a:moveTo>
                    <a:pt x="777" y="517"/>
                  </a:moveTo>
                  <a:lnTo>
                    <a:pt x="581" y="448"/>
                  </a:lnTo>
                  <a:lnTo>
                    <a:pt x="581" y="447"/>
                  </a:lnTo>
                  <a:lnTo>
                    <a:pt x="578" y="444"/>
                  </a:lnTo>
                  <a:lnTo>
                    <a:pt x="577" y="439"/>
                  </a:lnTo>
                  <a:lnTo>
                    <a:pt x="576" y="433"/>
                  </a:lnTo>
                  <a:lnTo>
                    <a:pt x="573" y="429"/>
                  </a:lnTo>
                  <a:lnTo>
                    <a:pt x="570" y="425"/>
                  </a:lnTo>
                  <a:lnTo>
                    <a:pt x="567" y="421"/>
                  </a:lnTo>
                  <a:lnTo>
                    <a:pt x="566" y="417"/>
                  </a:lnTo>
                  <a:lnTo>
                    <a:pt x="563" y="411"/>
                  </a:lnTo>
                  <a:lnTo>
                    <a:pt x="561" y="407"/>
                  </a:lnTo>
                  <a:lnTo>
                    <a:pt x="558" y="402"/>
                  </a:lnTo>
                  <a:lnTo>
                    <a:pt x="555" y="396"/>
                  </a:lnTo>
                  <a:lnTo>
                    <a:pt x="552" y="389"/>
                  </a:lnTo>
                  <a:lnTo>
                    <a:pt x="548" y="384"/>
                  </a:lnTo>
                  <a:lnTo>
                    <a:pt x="543" y="377"/>
                  </a:lnTo>
                  <a:lnTo>
                    <a:pt x="539" y="370"/>
                  </a:lnTo>
                  <a:lnTo>
                    <a:pt x="535" y="362"/>
                  </a:lnTo>
                  <a:lnTo>
                    <a:pt x="530" y="355"/>
                  </a:lnTo>
                  <a:lnTo>
                    <a:pt x="525" y="348"/>
                  </a:lnTo>
                  <a:lnTo>
                    <a:pt x="519" y="342"/>
                  </a:lnTo>
                  <a:lnTo>
                    <a:pt x="514" y="332"/>
                  </a:lnTo>
                  <a:lnTo>
                    <a:pt x="507" y="325"/>
                  </a:lnTo>
                  <a:lnTo>
                    <a:pt x="502" y="315"/>
                  </a:lnTo>
                  <a:lnTo>
                    <a:pt x="496" y="309"/>
                  </a:lnTo>
                  <a:lnTo>
                    <a:pt x="488" y="299"/>
                  </a:lnTo>
                  <a:lnTo>
                    <a:pt x="481" y="291"/>
                  </a:lnTo>
                  <a:lnTo>
                    <a:pt x="474" y="281"/>
                  </a:lnTo>
                  <a:lnTo>
                    <a:pt x="467" y="274"/>
                  </a:lnTo>
                  <a:lnTo>
                    <a:pt x="458" y="265"/>
                  </a:lnTo>
                  <a:lnTo>
                    <a:pt x="450" y="255"/>
                  </a:lnTo>
                  <a:lnTo>
                    <a:pt x="440" y="246"/>
                  </a:lnTo>
                  <a:lnTo>
                    <a:pt x="432" y="236"/>
                  </a:lnTo>
                  <a:lnTo>
                    <a:pt x="422" y="226"/>
                  </a:lnTo>
                  <a:lnTo>
                    <a:pt x="413" y="218"/>
                  </a:lnTo>
                  <a:lnTo>
                    <a:pt x="402" y="209"/>
                  </a:lnTo>
                  <a:lnTo>
                    <a:pt x="392" y="200"/>
                  </a:lnTo>
                  <a:lnTo>
                    <a:pt x="380" y="191"/>
                  </a:lnTo>
                  <a:lnTo>
                    <a:pt x="369" y="181"/>
                  </a:lnTo>
                  <a:lnTo>
                    <a:pt x="356" y="172"/>
                  </a:lnTo>
                  <a:lnTo>
                    <a:pt x="345" y="162"/>
                  </a:lnTo>
                  <a:lnTo>
                    <a:pt x="332" y="152"/>
                  </a:lnTo>
                  <a:lnTo>
                    <a:pt x="319" y="144"/>
                  </a:lnTo>
                  <a:lnTo>
                    <a:pt x="306" y="135"/>
                  </a:lnTo>
                  <a:lnTo>
                    <a:pt x="293" y="125"/>
                  </a:lnTo>
                  <a:lnTo>
                    <a:pt x="280" y="117"/>
                  </a:lnTo>
                  <a:lnTo>
                    <a:pt x="264" y="107"/>
                  </a:lnTo>
                  <a:lnTo>
                    <a:pt x="251" y="99"/>
                  </a:lnTo>
                  <a:lnTo>
                    <a:pt x="236" y="89"/>
                  </a:lnTo>
                  <a:lnTo>
                    <a:pt x="219" y="80"/>
                  </a:lnTo>
                  <a:lnTo>
                    <a:pt x="203" y="73"/>
                  </a:lnTo>
                  <a:lnTo>
                    <a:pt x="186" y="63"/>
                  </a:lnTo>
                  <a:lnTo>
                    <a:pt x="170" y="57"/>
                  </a:lnTo>
                  <a:lnTo>
                    <a:pt x="152" y="48"/>
                  </a:lnTo>
                  <a:lnTo>
                    <a:pt x="134" y="40"/>
                  </a:lnTo>
                  <a:lnTo>
                    <a:pt x="115" y="33"/>
                  </a:lnTo>
                  <a:lnTo>
                    <a:pt x="97" y="26"/>
                  </a:lnTo>
                  <a:lnTo>
                    <a:pt x="78" y="18"/>
                  </a:lnTo>
                  <a:lnTo>
                    <a:pt x="59" y="11"/>
                  </a:lnTo>
                  <a:lnTo>
                    <a:pt x="38" y="6"/>
                  </a:lnTo>
                  <a:lnTo>
                    <a:pt x="19" y="0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51"/>
                  </a:lnTo>
                  <a:lnTo>
                    <a:pt x="5" y="51"/>
                  </a:lnTo>
                  <a:lnTo>
                    <a:pt x="8" y="52"/>
                  </a:lnTo>
                  <a:lnTo>
                    <a:pt x="12" y="52"/>
                  </a:lnTo>
                  <a:lnTo>
                    <a:pt x="18" y="55"/>
                  </a:lnTo>
                  <a:lnTo>
                    <a:pt x="20" y="55"/>
                  </a:lnTo>
                  <a:lnTo>
                    <a:pt x="26" y="57"/>
                  </a:lnTo>
                  <a:lnTo>
                    <a:pt x="31" y="58"/>
                  </a:lnTo>
                  <a:lnTo>
                    <a:pt x="38" y="61"/>
                  </a:lnTo>
                  <a:lnTo>
                    <a:pt x="44" y="62"/>
                  </a:lnTo>
                  <a:lnTo>
                    <a:pt x="51" y="65"/>
                  </a:lnTo>
                  <a:lnTo>
                    <a:pt x="57" y="68"/>
                  </a:lnTo>
                  <a:lnTo>
                    <a:pt x="66" y="70"/>
                  </a:lnTo>
                  <a:lnTo>
                    <a:pt x="74" y="73"/>
                  </a:lnTo>
                  <a:lnTo>
                    <a:pt x="82" y="74"/>
                  </a:lnTo>
                  <a:lnTo>
                    <a:pt x="89" y="78"/>
                  </a:lnTo>
                  <a:lnTo>
                    <a:pt x="99" y="83"/>
                  </a:lnTo>
                  <a:lnTo>
                    <a:pt x="108" y="85"/>
                  </a:lnTo>
                  <a:lnTo>
                    <a:pt x="116" y="89"/>
                  </a:lnTo>
                  <a:lnTo>
                    <a:pt x="127" y="94"/>
                  </a:lnTo>
                  <a:lnTo>
                    <a:pt x="137" y="98"/>
                  </a:lnTo>
                  <a:lnTo>
                    <a:pt x="147" y="102"/>
                  </a:lnTo>
                  <a:lnTo>
                    <a:pt x="156" y="106"/>
                  </a:lnTo>
                  <a:lnTo>
                    <a:pt x="167" y="111"/>
                  </a:lnTo>
                  <a:lnTo>
                    <a:pt x="178" y="117"/>
                  </a:lnTo>
                  <a:lnTo>
                    <a:pt x="189" y="121"/>
                  </a:lnTo>
                  <a:lnTo>
                    <a:pt x="200" y="128"/>
                  </a:lnTo>
                  <a:lnTo>
                    <a:pt x="211" y="133"/>
                  </a:lnTo>
                  <a:lnTo>
                    <a:pt x="222" y="140"/>
                  </a:lnTo>
                  <a:lnTo>
                    <a:pt x="233" y="146"/>
                  </a:lnTo>
                  <a:lnTo>
                    <a:pt x="244" y="151"/>
                  </a:lnTo>
                  <a:lnTo>
                    <a:pt x="255" y="158"/>
                  </a:lnTo>
                  <a:lnTo>
                    <a:pt x="266" y="166"/>
                  </a:lnTo>
                  <a:lnTo>
                    <a:pt x="277" y="173"/>
                  </a:lnTo>
                  <a:lnTo>
                    <a:pt x="289" y="180"/>
                  </a:lnTo>
                  <a:lnTo>
                    <a:pt x="300" y="188"/>
                  </a:lnTo>
                  <a:lnTo>
                    <a:pt x="311" y="198"/>
                  </a:lnTo>
                  <a:lnTo>
                    <a:pt x="322" y="206"/>
                  </a:lnTo>
                  <a:lnTo>
                    <a:pt x="333" y="214"/>
                  </a:lnTo>
                  <a:lnTo>
                    <a:pt x="344" y="224"/>
                  </a:lnTo>
                  <a:lnTo>
                    <a:pt x="355" y="233"/>
                  </a:lnTo>
                  <a:lnTo>
                    <a:pt x="366" y="243"/>
                  </a:lnTo>
                  <a:lnTo>
                    <a:pt x="377" y="252"/>
                  </a:lnTo>
                  <a:lnTo>
                    <a:pt x="388" y="262"/>
                  </a:lnTo>
                  <a:lnTo>
                    <a:pt x="399" y="274"/>
                  </a:lnTo>
                  <a:lnTo>
                    <a:pt x="408" y="284"/>
                  </a:lnTo>
                  <a:lnTo>
                    <a:pt x="418" y="296"/>
                  </a:lnTo>
                  <a:lnTo>
                    <a:pt x="428" y="307"/>
                  </a:lnTo>
                  <a:lnTo>
                    <a:pt x="439" y="320"/>
                  </a:lnTo>
                  <a:lnTo>
                    <a:pt x="447" y="331"/>
                  </a:lnTo>
                  <a:lnTo>
                    <a:pt x="456" y="344"/>
                  </a:lnTo>
                  <a:lnTo>
                    <a:pt x="465" y="357"/>
                  </a:lnTo>
                  <a:lnTo>
                    <a:pt x="474" y="370"/>
                  </a:lnTo>
                  <a:lnTo>
                    <a:pt x="481" y="384"/>
                  </a:lnTo>
                  <a:lnTo>
                    <a:pt x="489" y="398"/>
                  </a:lnTo>
                  <a:lnTo>
                    <a:pt x="496" y="411"/>
                  </a:lnTo>
                  <a:lnTo>
                    <a:pt x="504" y="426"/>
                  </a:lnTo>
                  <a:lnTo>
                    <a:pt x="510" y="440"/>
                  </a:lnTo>
                  <a:lnTo>
                    <a:pt x="518" y="457"/>
                  </a:lnTo>
                  <a:lnTo>
                    <a:pt x="524" y="473"/>
                  </a:lnTo>
                  <a:lnTo>
                    <a:pt x="530" y="489"/>
                  </a:lnTo>
                  <a:lnTo>
                    <a:pt x="750" y="563"/>
                  </a:lnTo>
                  <a:lnTo>
                    <a:pt x="777" y="517"/>
                  </a:lnTo>
                  <a:lnTo>
                    <a:pt x="777" y="517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4768" y="2901"/>
              <a:ext cx="56" cy="56"/>
            </a:xfrm>
            <a:custGeom>
              <a:avLst/>
              <a:gdLst/>
              <a:ahLst/>
              <a:cxnLst>
                <a:cxn ang="0">
                  <a:pos x="95" y="168"/>
                </a:cxn>
                <a:cxn ang="0">
                  <a:pos x="110" y="163"/>
                </a:cxn>
                <a:cxn ang="0">
                  <a:pos x="125" y="156"/>
                </a:cxn>
                <a:cxn ang="0">
                  <a:pos x="138" y="146"/>
                </a:cxn>
                <a:cxn ang="0">
                  <a:pos x="149" y="135"/>
                </a:cxn>
                <a:cxn ang="0">
                  <a:pos x="158" y="120"/>
                </a:cxn>
                <a:cxn ang="0">
                  <a:pos x="163" y="105"/>
                </a:cxn>
                <a:cxn ang="0">
                  <a:pos x="166" y="90"/>
                </a:cxn>
                <a:cxn ang="0">
                  <a:pos x="166" y="78"/>
                </a:cxn>
                <a:cxn ang="0">
                  <a:pos x="164" y="68"/>
                </a:cxn>
                <a:cxn ang="0">
                  <a:pos x="162" y="56"/>
                </a:cxn>
                <a:cxn ang="0">
                  <a:pos x="155" y="41"/>
                </a:cxn>
                <a:cxn ang="0">
                  <a:pos x="145" y="27"/>
                </a:cxn>
                <a:cxn ang="0">
                  <a:pos x="134" y="16"/>
                </a:cxn>
                <a:cxn ang="0">
                  <a:pos x="121" y="8"/>
                </a:cxn>
                <a:cxn ang="0">
                  <a:pos x="104" y="2"/>
                </a:cxn>
                <a:cxn ang="0">
                  <a:pos x="89" y="0"/>
                </a:cxn>
                <a:cxn ang="0">
                  <a:pos x="77" y="0"/>
                </a:cxn>
                <a:cxn ang="0">
                  <a:pos x="67" y="1"/>
                </a:cxn>
                <a:cxn ang="0">
                  <a:pos x="55" y="4"/>
                </a:cxn>
                <a:cxn ang="0">
                  <a:pos x="41" y="11"/>
                </a:cxn>
                <a:cxn ang="0">
                  <a:pos x="27" y="20"/>
                </a:cxn>
                <a:cxn ang="0">
                  <a:pos x="16" y="31"/>
                </a:cxn>
                <a:cxn ang="0">
                  <a:pos x="7" y="46"/>
                </a:cxn>
                <a:cxn ang="0">
                  <a:pos x="3" y="61"/>
                </a:cxn>
                <a:cxn ang="0">
                  <a:pos x="0" y="74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4" y="112"/>
                </a:cxn>
                <a:cxn ang="0">
                  <a:pos x="11" y="126"/>
                </a:cxn>
                <a:cxn ang="0">
                  <a:pos x="20" y="139"/>
                </a:cxn>
                <a:cxn ang="0">
                  <a:pos x="33" y="150"/>
                </a:cxn>
                <a:cxn ang="0">
                  <a:pos x="45" y="158"/>
                </a:cxn>
                <a:cxn ang="0">
                  <a:pos x="60" y="164"/>
                </a:cxn>
                <a:cxn ang="0">
                  <a:pos x="73" y="168"/>
                </a:cxn>
                <a:cxn ang="0">
                  <a:pos x="81" y="168"/>
                </a:cxn>
                <a:cxn ang="0">
                  <a:pos x="86" y="169"/>
                </a:cxn>
              </a:cxnLst>
              <a:rect l="0" t="0" r="r" b="b"/>
              <a:pathLst>
                <a:path w="167" h="169">
                  <a:moveTo>
                    <a:pt x="86" y="169"/>
                  </a:moveTo>
                  <a:lnTo>
                    <a:pt x="95" y="168"/>
                  </a:lnTo>
                  <a:lnTo>
                    <a:pt x="103" y="165"/>
                  </a:lnTo>
                  <a:lnTo>
                    <a:pt x="110" y="163"/>
                  </a:lnTo>
                  <a:lnTo>
                    <a:pt x="118" y="160"/>
                  </a:lnTo>
                  <a:lnTo>
                    <a:pt x="125" y="156"/>
                  </a:lnTo>
                  <a:lnTo>
                    <a:pt x="132" y="152"/>
                  </a:lnTo>
                  <a:lnTo>
                    <a:pt x="138" y="146"/>
                  </a:lnTo>
                  <a:lnTo>
                    <a:pt x="144" y="142"/>
                  </a:lnTo>
                  <a:lnTo>
                    <a:pt x="149" y="135"/>
                  </a:lnTo>
                  <a:lnTo>
                    <a:pt x="153" y="128"/>
                  </a:lnTo>
                  <a:lnTo>
                    <a:pt x="158" y="120"/>
                  </a:lnTo>
                  <a:lnTo>
                    <a:pt x="162" y="113"/>
                  </a:lnTo>
                  <a:lnTo>
                    <a:pt x="163" y="105"/>
                  </a:lnTo>
                  <a:lnTo>
                    <a:pt x="166" y="97"/>
                  </a:lnTo>
                  <a:lnTo>
                    <a:pt x="166" y="90"/>
                  </a:lnTo>
                  <a:lnTo>
                    <a:pt x="167" y="82"/>
                  </a:lnTo>
                  <a:lnTo>
                    <a:pt x="166" y="78"/>
                  </a:lnTo>
                  <a:lnTo>
                    <a:pt x="166" y="72"/>
                  </a:lnTo>
                  <a:lnTo>
                    <a:pt x="164" y="68"/>
                  </a:lnTo>
                  <a:lnTo>
                    <a:pt x="164" y="64"/>
                  </a:lnTo>
                  <a:lnTo>
                    <a:pt x="162" y="56"/>
                  </a:lnTo>
                  <a:lnTo>
                    <a:pt x="159" y="48"/>
                  </a:lnTo>
                  <a:lnTo>
                    <a:pt x="155" y="41"/>
                  </a:lnTo>
                  <a:lnTo>
                    <a:pt x="151" y="34"/>
                  </a:lnTo>
                  <a:lnTo>
                    <a:pt x="145" y="27"/>
                  </a:lnTo>
                  <a:lnTo>
                    <a:pt x="141" y="23"/>
                  </a:lnTo>
                  <a:lnTo>
                    <a:pt x="134" y="16"/>
                  </a:lnTo>
                  <a:lnTo>
                    <a:pt x="127" y="12"/>
                  </a:lnTo>
                  <a:lnTo>
                    <a:pt x="121" y="8"/>
                  </a:lnTo>
                  <a:lnTo>
                    <a:pt x="114" y="5"/>
                  </a:lnTo>
                  <a:lnTo>
                    <a:pt x="104" y="2"/>
                  </a:lnTo>
                  <a:lnTo>
                    <a:pt x="97" y="1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73" y="0"/>
                  </a:lnTo>
                  <a:lnTo>
                    <a:pt x="67" y="1"/>
                  </a:lnTo>
                  <a:lnTo>
                    <a:pt x="63" y="1"/>
                  </a:lnTo>
                  <a:lnTo>
                    <a:pt x="55" y="4"/>
                  </a:lnTo>
                  <a:lnTo>
                    <a:pt x="48" y="6"/>
                  </a:lnTo>
                  <a:lnTo>
                    <a:pt x="41" y="11"/>
                  </a:lnTo>
                  <a:lnTo>
                    <a:pt x="34" y="16"/>
                  </a:lnTo>
                  <a:lnTo>
                    <a:pt x="27" y="20"/>
                  </a:lnTo>
                  <a:lnTo>
                    <a:pt x="22" y="27"/>
                  </a:lnTo>
                  <a:lnTo>
                    <a:pt x="16" y="31"/>
                  </a:lnTo>
                  <a:lnTo>
                    <a:pt x="12" y="39"/>
                  </a:lnTo>
                  <a:lnTo>
                    <a:pt x="7" y="46"/>
                  </a:lnTo>
                  <a:lnTo>
                    <a:pt x="5" y="53"/>
                  </a:lnTo>
                  <a:lnTo>
                    <a:pt x="3" y="61"/>
                  </a:lnTo>
                  <a:lnTo>
                    <a:pt x="1" y="69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7"/>
                  </a:lnTo>
                  <a:lnTo>
                    <a:pt x="0" y="95"/>
                  </a:lnTo>
                  <a:lnTo>
                    <a:pt x="1" y="104"/>
                  </a:lnTo>
                  <a:lnTo>
                    <a:pt x="4" y="112"/>
                  </a:lnTo>
                  <a:lnTo>
                    <a:pt x="7" y="119"/>
                  </a:lnTo>
                  <a:lnTo>
                    <a:pt x="11" y="126"/>
                  </a:lnTo>
                  <a:lnTo>
                    <a:pt x="16" y="132"/>
                  </a:lnTo>
                  <a:lnTo>
                    <a:pt x="20" y="139"/>
                  </a:lnTo>
                  <a:lnTo>
                    <a:pt x="27" y="146"/>
                  </a:lnTo>
                  <a:lnTo>
                    <a:pt x="33" y="150"/>
                  </a:lnTo>
                  <a:lnTo>
                    <a:pt x="38" y="154"/>
                  </a:lnTo>
                  <a:lnTo>
                    <a:pt x="45" y="158"/>
                  </a:lnTo>
                  <a:lnTo>
                    <a:pt x="53" y="163"/>
                  </a:lnTo>
                  <a:lnTo>
                    <a:pt x="60" y="164"/>
                  </a:lnTo>
                  <a:lnTo>
                    <a:pt x="68" y="167"/>
                  </a:lnTo>
                  <a:lnTo>
                    <a:pt x="73" y="168"/>
                  </a:lnTo>
                  <a:lnTo>
                    <a:pt x="77" y="168"/>
                  </a:lnTo>
                  <a:lnTo>
                    <a:pt x="81" y="168"/>
                  </a:lnTo>
                  <a:lnTo>
                    <a:pt x="86" y="169"/>
                  </a:lnTo>
                  <a:lnTo>
                    <a:pt x="86" y="169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0" name="Freeform 98"/>
            <p:cNvSpPr>
              <a:spLocks/>
            </p:cNvSpPr>
            <p:nvPr/>
          </p:nvSpPr>
          <p:spPr bwMode="auto">
            <a:xfrm>
              <a:off x="4470" y="3247"/>
              <a:ext cx="122" cy="53"/>
            </a:xfrm>
            <a:custGeom>
              <a:avLst/>
              <a:gdLst/>
              <a:ahLst/>
              <a:cxnLst>
                <a:cxn ang="0">
                  <a:pos x="53" y="50"/>
                </a:cxn>
                <a:cxn ang="0">
                  <a:pos x="0" y="159"/>
                </a:cxn>
                <a:cxn ang="0">
                  <a:pos x="42" y="148"/>
                </a:cxn>
                <a:cxn ang="0">
                  <a:pos x="74" y="70"/>
                </a:cxn>
                <a:cxn ang="0">
                  <a:pos x="367" y="0"/>
                </a:cxn>
                <a:cxn ang="0">
                  <a:pos x="53" y="50"/>
                </a:cxn>
                <a:cxn ang="0">
                  <a:pos x="53" y="50"/>
                </a:cxn>
              </a:cxnLst>
              <a:rect l="0" t="0" r="r" b="b"/>
              <a:pathLst>
                <a:path w="367" h="159">
                  <a:moveTo>
                    <a:pt x="53" y="50"/>
                  </a:moveTo>
                  <a:lnTo>
                    <a:pt x="0" y="159"/>
                  </a:lnTo>
                  <a:lnTo>
                    <a:pt x="42" y="148"/>
                  </a:lnTo>
                  <a:lnTo>
                    <a:pt x="74" y="70"/>
                  </a:lnTo>
                  <a:lnTo>
                    <a:pt x="367" y="0"/>
                  </a:lnTo>
                  <a:lnTo>
                    <a:pt x="53" y="50"/>
                  </a:lnTo>
                  <a:lnTo>
                    <a:pt x="53" y="50"/>
                  </a:lnTo>
                  <a:close/>
                </a:path>
              </a:pathLst>
            </a:custGeom>
            <a:solidFill>
              <a:srgbClr val="FFE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1" name="Freeform 99"/>
            <p:cNvSpPr>
              <a:spLocks/>
            </p:cNvSpPr>
            <p:nvPr/>
          </p:nvSpPr>
          <p:spPr bwMode="auto">
            <a:xfrm>
              <a:off x="4524" y="2945"/>
              <a:ext cx="47" cy="396"/>
            </a:xfrm>
            <a:custGeom>
              <a:avLst/>
              <a:gdLst/>
              <a:ahLst/>
              <a:cxnLst>
                <a:cxn ang="0">
                  <a:pos x="120" y="10"/>
                </a:cxn>
                <a:cxn ang="0">
                  <a:pos x="0" y="1189"/>
                </a:cxn>
                <a:cxn ang="0">
                  <a:pos x="23" y="1189"/>
                </a:cxn>
                <a:cxn ang="0">
                  <a:pos x="141" y="0"/>
                </a:cxn>
                <a:cxn ang="0">
                  <a:pos x="120" y="10"/>
                </a:cxn>
                <a:cxn ang="0">
                  <a:pos x="120" y="10"/>
                </a:cxn>
              </a:cxnLst>
              <a:rect l="0" t="0" r="r" b="b"/>
              <a:pathLst>
                <a:path w="141" h="1189">
                  <a:moveTo>
                    <a:pt x="120" y="10"/>
                  </a:moveTo>
                  <a:lnTo>
                    <a:pt x="0" y="1189"/>
                  </a:lnTo>
                  <a:lnTo>
                    <a:pt x="23" y="1189"/>
                  </a:lnTo>
                  <a:lnTo>
                    <a:pt x="141" y="0"/>
                  </a:lnTo>
                  <a:lnTo>
                    <a:pt x="120" y="10"/>
                  </a:lnTo>
                  <a:lnTo>
                    <a:pt x="120" y="10"/>
                  </a:lnTo>
                  <a:close/>
                </a:path>
              </a:pathLst>
            </a:custGeom>
            <a:solidFill>
              <a:srgbClr val="667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2" name="Freeform 100"/>
            <p:cNvSpPr>
              <a:spLocks/>
            </p:cNvSpPr>
            <p:nvPr/>
          </p:nvSpPr>
          <p:spPr bwMode="auto">
            <a:xfrm>
              <a:off x="4440" y="3317"/>
              <a:ext cx="206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0" y="0"/>
                </a:cxn>
                <a:cxn ang="0">
                  <a:pos x="173" y="163"/>
                </a:cxn>
                <a:cxn ang="0">
                  <a:pos x="165" y="157"/>
                </a:cxn>
                <a:cxn ang="0">
                  <a:pos x="158" y="154"/>
                </a:cxn>
                <a:cxn ang="0">
                  <a:pos x="151" y="150"/>
                </a:cxn>
                <a:cxn ang="0">
                  <a:pos x="144" y="148"/>
                </a:cxn>
                <a:cxn ang="0">
                  <a:pos x="137" y="142"/>
                </a:cxn>
                <a:cxn ang="0">
                  <a:pos x="131" y="139"/>
                </a:cxn>
                <a:cxn ang="0">
                  <a:pos x="125" y="135"/>
                </a:cxn>
                <a:cxn ang="0">
                  <a:pos x="120" y="133"/>
                </a:cxn>
                <a:cxn ang="0">
                  <a:pos x="113" y="128"/>
                </a:cxn>
                <a:cxn ang="0">
                  <a:pos x="107" y="126"/>
                </a:cxn>
                <a:cxn ang="0">
                  <a:pos x="102" y="122"/>
                </a:cxn>
                <a:cxn ang="0">
                  <a:pos x="96" y="119"/>
                </a:cxn>
                <a:cxn ang="0">
                  <a:pos x="91" y="115"/>
                </a:cxn>
                <a:cxn ang="0">
                  <a:pos x="87" y="112"/>
                </a:cxn>
                <a:cxn ang="0">
                  <a:pos x="83" y="108"/>
                </a:cxn>
                <a:cxn ang="0">
                  <a:pos x="78" y="105"/>
                </a:cxn>
                <a:cxn ang="0">
                  <a:pos x="73" y="101"/>
                </a:cxn>
                <a:cxn ang="0">
                  <a:pos x="69" y="97"/>
                </a:cxn>
                <a:cxn ang="0">
                  <a:pos x="65" y="94"/>
                </a:cxn>
                <a:cxn ang="0">
                  <a:pos x="62" y="90"/>
                </a:cxn>
                <a:cxn ang="0">
                  <a:pos x="54" y="83"/>
                </a:cxn>
                <a:cxn ang="0">
                  <a:pos x="48" y="78"/>
                </a:cxn>
                <a:cxn ang="0">
                  <a:pos x="40" y="71"/>
                </a:cxn>
                <a:cxn ang="0">
                  <a:pos x="36" y="64"/>
                </a:cxn>
                <a:cxn ang="0">
                  <a:pos x="30" y="57"/>
                </a:cxn>
                <a:cxn ang="0">
                  <a:pos x="26" y="52"/>
                </a:cxn>
                <a:cxn ang="0">
                  <a:pos x="22" y="46"/>
                </a:cxn>
                <a:cxn ang="0">
                  <a:pos x="18" y="41"/>
                </a:cxn>
                <a:cxn ang="0">
                  <a:pos x="14" y="35"/>
                </a:cxn>
                <a:cxn ang="0">
                  <a:pos x="11" y="31"/>
                </a:cxn>
                <a:cxn ang="0">
                  <a:pos x="10" y="26"/>
                </a:cxn>
                <a:cxn ang="0">
                  <a:pos x="7" y="22"/>
                </a:cxn>
                <a:cxn ang="0">
                  <a:pos x="4" y="17"/>
                </a:cxn>
                <a:cxn ang="0">
                  <a:pos x="4" y="15"/>
                </a:cxn>
                <a:cxn ang="0">
                  <a:pos x="2" y="6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20" h="163">
                  <a:moveTo>
                    <a:pt x="0" y="0"/>
                  </a:moveTo>
                  <a:lnTo>
                    <a:pt x="620" y="0"/>
                  </a:lnTo>
                  <a:lnTo>
                    <a:pt x="173" y="163"/>
                  </a:lnTo>
                  <a:lnTo>
                    <a:pt x="165" y="157"/>
                  </a:lnTo>
                  <a:lnTo>
                    <a:pt x="158" y="154"/>
                  </a:lnTo>
                  <a:lnTo>
                    <a:pt x="151" y="150"/>
                  </a:lnTo>
                  <a:lnTo>
                    <a:pt x="144" y="148"/>
                  </a:lnTo>
                  <a:lnTo>
                    <a:pt x="137" y="142"/>
                  </a:lnTo>
                  <a:lnTo>
                    <a:pt x="131" y="139"/>
                  </a:lnTo>
                  <a:lnTo>
                    <a:pt x="125" y="135"/>
                  </a:lnTo>
                  <a:lnTo>
                    <a:pt x="120" y="133"/>
                  </a:lnTo>
                  <a:lnTo>
                    <a:pt x="113" y="128"/>
                  </a:lnTo>
                  <a:lnTo>
                    <a:pt x="107" y="126"/>
                  </a:lnTo>
                  <a:lnTo>
                    <a:pt x="102" y="122"/>
                  </a:lnTo>
                  <a:lnTo>
                    <a:pt x="96" y="119"/>
                  </a:lnTo>
                  <a:lnTo>
                    <a:pt x="91" y="115"/>
                  </a:lnTo>
                  <a:lnTo>
                    <a:pt x="87" y="112"/>
                  </a:lnTo>
                  <a:lnTo>
                    <a:pt x="83" y="108"/>
                  </a:lnTo>
                  <a:lnTo>
                    <a:pt x="78" y="105"/>
                  </a:lnTo>
                  <a:lnTo>
                    <a:pt x="73" y="101"/>
                  </a:lnTo>
                  <a:lnTo>
                    <a:pt x="69" y="97"/>
                  </a:lnTo>
                  <a:lnTo>
                    <a:pt x="65" y="94"/>
                  </a:lnTo>
                  <a:lnTo>
                    <a:pt x="62" y="90"/>
                  </a:lnTo>
                  <a:lnTo>
                    <a:pt x="54" y="83"/>
                  </a:lnTo>
                  <a:lnTo>
                    <a:pt x="48" y="78"/>
                  </a:lnTo>
                  <a:lnTo>
                    <a:pt x="40" y="71"/>
                  </a:lnTo>
                  <a:lnTo>
                    <a:pt x="36" y="64"/>
                  </a:lnTo>
                  <a:lnTo>
                    <a:pt x="30" y="57"/>
                  </a:lnTo>
                  <a:lnTo>
                    <a:pt x="26" y="52"/>
                  </a:lnTo>
                  <a:lnTo>
                    <a:pt x="22" y="46"/>
                  </a:lnTo>
                  <a:lnTo>
                    <a:pt x="18" y="41"/>
                  </a:lnTo>
                  <a:lnTo>
                    <a:pt x="14" y="35"/>
                  </a:lnTo>
                  <a:lnTo>
                    <a:pt x="11" y="31"/>
                  </a:lnTo>
                  <a:lnTo>
                    <a:pt x="10" y="26"/>
                  </a:lnTo>
                  <a:lnTo>
                    <a:pt x="7" y="22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2" y="6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118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2746375"/>
            <a:ext cx="106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lum bright="52000" contrast="-70000"/>
          </a:blip>
          <a:srcRect/>
          <a:stretch>
            <a:fillRect/>
          </a:stretch>
        </p:blipFill>
        <p:spPr bwMode="auto">
          <a:xfrm>
            <a:off x="2366963" y="1155700"/>
            <a:ext cx="4408487" cy="454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763838" y="304800"/>
            <a:ext cx="361473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Функции денег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4495800"/>
            <a:ext cx="831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4800600"/>
            <a:ext cx="76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105400" y="4724400"/>
            <a:ext cx="762000" cy="609600"/>
            <a:chOff x="4173" y="2750"/>
            <a:chExt cx="960" cy="848"/>
          </a:xfrm>
        </p:grpSpPr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5037" y="3365"/>
              <a:ext cx="75" cy="10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48" y="197"/>
                </a:cxn>
                <a:cxn ang="0">
                  <a:pos x="46" y="205"/>
                </a:cxn>
                <a:cxn ang="0">
                  <a:pos x="0" y="121"/>
                </a:cxn>
                <a:cxn ang="0">
                  <a:pos x="20" y="0"/>
                </a:cxn>
              </a:cxnLst>
              <a:rect l="0" t="0" r="r" b="b"/>
              <a:pathLst>
                <a:path w="148" h="205">
                  <a:moveTo>
                    <a:pt x="20" y="0"/>
                  </a:moveTo>
                  <a:lnTo>
                    <a:pt x="148" y="197"/>
                  </a:lnTo>
                  <a:lnTo>
                    <a:pt x="46" y="205"/>
                  </a:lnTo>
                  <a:lnTo>
                    <a:pt x="0" y="12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7A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5051" y="2890"/>
              <a:ext cx="82" cy="89"/>
            </a:xfrm>
            <a:custGeom>
              <a:avLst/>
              <a:gdLst/>
              <a:ahLst/>
              <a:cxnLst>
                <a:cxn ang="0">
                  <a:pos x="21" y="177"/>
                </a:cxn>
                <a:cxn ang="0">
                  <a:pos x="165" y="0"/>
                </a:cxn>
                <a:cxn ang="0">
                  <a:pos x="58" y="5"/>
                </a:cxn>
                <a:cxn ang="0">
                  <a:pos x="0" y="55"/>
                </a:cxn>
                <a:cxn ang="0">
                  <a:pos x="21" y="177"/>
                </a:cxn>
              </a:cxnLst>
              <a:rect l="0" t="0" r="r" b="b"/>
              <a:pathLst>
                <a:path w="165" h="177">
                  <a:moveTo>
                    <a:pt x="21" y="177"/>
                  </a:moveTo>
                  <a:lnTo>
                    <a:pt x="165" y="0"/>
                  </a:lnTo>
                  <a:lnTo>
                    <a:pt x="58" y="5"/>
                  </a:lnTo>
                  <a:lnTo>
                    <a:pt x="0" y="55"/>
                  </a:lnTo>
                  <a:lnTo>
                    <a:pt x="21" y="177"/>
                  </a:lnTo>
                  <a:close/>
                </a:path>
              </a:pathLst>
            </a:custGeom>
            <a:solidFill>
              <a:srgbClr val="7A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4481" y="3259"/>
              <a:ext cx="567" cy="255"/>
            </a:xfrm>
            <a:custGeom>
              <a:avLst/>
              <a:gdLst/>
              <a:ahLst/>
              <a:cxnLst>
                <a:cxn ang="0">
                  <a:pos x="138" y="67"/>
                </a:cxn>
                <a:cxn ang="0">
                  <a:pos x="159" y="110"/>
                </a:cxn>
                <a:cxn ang="0">
                  <a:pos x="182" y="149"/>
                </a:cxn>
                <a:cxn ang="0">
                  <a:pos x="205" y="186"/>
                </a:cxn>
                <a:cxn ang="0">
                  <a:pos x="230" y="219"/>
                </a:cxn>
                <a:cxn ang="0">
                  <a:pos x="257" y="250"/>
                </a:cxn>
                <a:cxn ang="0">
                  <a:pos x="284" y="279"/>
                </a:cxn>
                <a:cxn ang="0">
                  <a:pos x="312" y="304"/>
                </a:cxn>
                <a:cxn ang="0">
                  <a:pos x="342" y="328"/>
                </a:cxn>
                <a:cxn ang="0">
                  <a:pos x="372" y="348"/>
                </a:cxn>
                <a:cxn ang="0">
                  <a:pos x="404" y="367"/>
                </a:cxn>
                <a:cxn ang="0">
                  <a:pos x="435" y="382"/>
                </a:cxn>
                <a:cxn ang="0">
                  <a:pos x="469" y="394"/>
                </a:cxn>
                <a:cxn ang="0">
                  <a:pos x="502" y="405"/>
                </a:cxn>
                <a:cxn ang="0">
                  <a:pos x="535" y="414"/>
                </a:cxn>
                <a:cxn ang="0">
                  <a:pos x="570" y="420"/>
                </a:cxn>
                <a:cxn ang="0">
                  <a:pos x="605" y="423"/>
                </a:cxn>
                <a:cxn ang="0">
                  <a:pos x="639" y="424"/>
                </a:cxn>
                <a:cxn ang="0">
                  <a:pos x="674" y="424"/>
                </a:cxn>
                <a:cxn ang="0">
                  <a:pos x="708" y="421"/>
                </a:cxn>
                <a:cxn ang="0">
                  <a:pos x="744" y="416"/>
                </a:cxn>
                <a:cxn ang="0">
                  <a:pos x="779" y="409"/>
                </a:cxn>
                <a:cxn ang="0">
                  <a:pos x="813" y="400"/>
                </a:cxn>
                <a:cxn ang="0">
                  <a:pos x="848" y="390"/>
                </a:cxn>
                <a:cxn ang="0">
                  <a:pos x="881" y="377"/>
                </a:cxn>
                <a:cxn ang="0">
                  <a:pos x="916" y="362"/>
                </a:cxn>
                <a:cxn ang="0">
                  <a:pos x="948" y="346"/>
                </a:cxn>
                <a:cxn ang="0">
                  <a:pos x="981" y="329"/>
                </a:cxn>
                <a:cxn ang="0">
                  <a:pos x="1013" y="309"/>
                </a:cxn>
                <a:cxn ang="0">
                  <a:pos x="1045" y="287"/>
                </a:cxn>
                <a:cxn ang="0">
                  <a:pos x="1075" y="265"/>
                </a:cxn>
                <a:cxn ang="0">
                  <a:pos x="1104" y="240"/>
                </a:cxn>
                <a:cxn ang="0">
                  <a:pos x="1132" y="215"/>
                </a:cxn>
                <a:cxn ang="0">
                  <a:pos x="1113" y="346"/>
                </a:cxn>
                <a:cxn ang="0">
                  <a:pos x="908" y="510"/>
                </a:cxn>
                <a:cxn ang="0">
                  <a:pos x="394" y="512"/>
                </a:cxn>
                <a:cxn ang="0">
                  <a:pos x="0" y="165"/>
                </a:cxn>
                <a:cxn ang="0">
                  <a:pos x="11" y="0"/>
                </a:cxn>
                <a:cxn ang="0">
                  <a:pos x="138" y="67"/>
                </a:cxn>
              </a:cxnLst>
              <a:rect l="0" t="0" r="r" b="b"/>
              <a:pathLst>
                <a:path w="1132" h="512">
                  <a:moveTo>
                    <a:pt x="138" y="67"/>
                  </a:moveTo>
                  <a:lnTo>
                    <a:pt x="159" y="110"/>
                  </a:lnTo>
                  <a:lnTo>
                    <a:pt x="182" y="149"/>
                  </a:lnTo>
                  <a:lnTo>
                    <a:pt x="205" y="186"/>
                  </a:lnTo>
                  <a:lnTo>
                    <a:pt x="230" y="219"/>
                  </a:lnTo>
                  <a:lnTo>
                    <a:pt x="257" y="250"/>
                  </a:lnTo>
                  <a:lnTo>
                    <a:pt x="284" y="279"/>
                  </a:lnTo>
                  <a:lnTo>
                    <a:pt x="312" y="304"/>
                  </a:lnTo>
                  <a:lnTo>
                    <a:pt x="342" y="328"/>
                  </a:lnTo>
                  <a:lnTo>
                    <a:pt x="372" y="348"/>
                  </a:lnTo>
                  <a:lnTo>
                    <a:pt x="404" y="367"/>
                  </a:lnTo>
                  <a:lnTo>
                    <a:pt x="435" y="382"/>
                  </a:lnTo>
                  <a:lnTo>
                    <a:pt x="469" y="394"/>
                  </a:lnTo>
                  <a:lnTo>
                    <a:pt x="502" y="405"/>
                  </a:lnTo>
                  <a:lnTo>
                    <a:pt x="535" y="414"/>
                  </a:lnTo>
                  <a:lnTo>
                    <a:pt x="570" y="420"/>
                  </a:lnTo>
                  <a:lnTo>
                    <a:pt x="605" y="423"/>
                  </a:lnTo>
                  <a:lnTo>
                    <a:pt x="639" y="424"/>
                  </a:lnTo>
                  <a:lnTo>
                    <a:pt x="674" y="424"/>
                  </a:lnTo>
                  <a:lnTo>
                    <a:pt x="708" y="421"/>
                  </a:lnTo>
                  <a:lnTo>
                    <a:pt x="744" y="416"/>
                  </a:lnTo>
                  <a:lnTo>
                    <a:pt x="779" y="409"/>
                  </a:lnTo>
                  <a:lnTo>
                    <a:pt x="813" y="400"/>
                  </a:lnTo>
                  <a:lnTo>
                    <a:pt x="848" y="390"/>
                  </a:lnTo>
                  <a:lnTo>
                    <a:pt x="881" y="377"/>
                  </a:lnTo>
                  <a:lnTo>
                    <a:pt x="916" y="362"/>
                  </a:lnTo>
                  <a:lnTo>
                    <a:pt x="948" y="346"/>
                  </a:lnTo>
                  <a:lnTo>
                    <a:pt x="981" y="329"/>
                  </a:lnTo>
                  <a:lnTo>
                    <a:pt x="1013" y="309"/>
                  </a:lnTo>
                  <a:lnTo>
                    <a:pt x="1045" y="287"/>
                  </a:lnTo>
                  <a:lnTo>
                    <a:pt x="1075" y="265"/>
                  </a:lnTo>
                  <a:lnTo>
                    <a:pt x="1104" y="240"/>
                  </a:lnTo>
                  <a:lnTo>
                    <a:pt x="1132" y="215"/>
                  </a:lnTo>
                  <a:lnTo>
                    <a:pt x="1113" y="346"/>
                  </a:lnTo>
                  <a:lnTo>
                    <a:pt x="908" y="510"/>
                  </a:lnTo>
                  <a:lnTo>
                    <a:pt x="394" y="512"/>
                  </a:lnTo>
                  <a:lnTo>
                    <a:pt x="0" y="165"/>
                  </a:lnTo>
                  <a:lnTo>
                    <a:pt x="11" y="0"/>
                  </a:lnTo>
                  <a:lnTo>
                    <a:pt x="138" y="67"/>
                  </a:lnTo>
                  <a:close/>
                </a:path>
              </a:pathLst>
            </a:custGeom>
            <a:solidFill>
              <a:srgbClr val="A85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4183" y="3251"/>
              <a:ext cx="726" cy="47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95"/>
                </a:cxn>
                <a:cxn ang="0">
                  <a:pos x="1432" y="92"/>
                </a:cxn>
                <a:cxn ang="0">
                  <a:pos x="1452" y="5"/>
                </a:cxn>
                <a:cxn ang="0">
                  <a:pos x="126" y="0"/>
                </a:cxn>
              </a:cxnLst>
              <a:rect l="0" t="0" r="r" b="b"/>
              <a:pathLst>
                <a:path w="1452" h="95">
                  <a:moveTo>
                    <a:pt x="126" y="0"/>
                  </a:moveTo>
                  <a:lnTo>
                    <a:pt x="0" y="95"/>
                  </a:lnTo>
                  <a:lnTo>
                    <a:pt x="1432" y="92"/>
                  </a:lnTo>
                  <a:lnTo>
                    <a:pt x="1452" y="5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7A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253" y="3020"/>
              <a:ext cx="783" cy="45"/>
            </a:xfrm>
            <a:custGeom>
              <a:avLst/>
              <a:gdLst/>
              <a:ahLst/>
              <a:cxnLst>
                <a:cxn ang="0">
                  <a:pos x="26" y="87"/>
                </a:cxn>
                <a:cxn ang="0">
                  <a:pos x="0" y="1"/>
                </a:cxn>
                <a:cxn ang="0">
                  <a:pos x="1565" y="0"/>
                </a:cxn>
                <a:cxn ang="0">
                  <a:pos x="1458" y="90"/>
                </a:cxn>
                <a:cxn ang="0">
                  <a:pos x="26" y="87"/>
                </a:cxn>
              </a:cxnLst>
              <a:rect l="0" t="0" r="r" b="b"/>
              <a:pathLst>
                <a:path w="1565" h="90">
                  <a:moveTo>
                    <a:pt x="26" y="87"/>
                  </a:moveTo>
                  <a:lnTo>
                    <a:pt x="0" y="1"/>
                  </a:lnTo>
                  <a:lnTo>
                    <a:pt x="1565" y="0"/>
                  </a:lnTo>
                  <a:lnTo>
                    <a:pt x="1458" y="90"/>
                  </a:lnTo>
                  <a:lnTo>
                    <a:pt x="26" y="87"/>
                  </a:lnTo>
                  <a:close/>
                </a:path>
              </a:pathLst>
            </a:custGeom>
            <a:solidFill>
              <a:srgbClr val="FFE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508" y="2823"/>
              <a:ext cx="554" cy="240"/>
            </a:xfrm>
            <a:custGeom>
              <a:avLst/>
              <a:gdLst/>
              <a:ahLst/>
              <a:cxnLst>
                <a:cxn ang="0">
                  <a:pos x="0" y="481"/>
                </a:cxn>
                <a:cxn ang="0">
                  <a:pos x="123" y="399"/>
                </a:cxn>
                <a:cxn ang="0">
                  <a:pos x="132" y="376"/>
                </a:cxn>
                <a:cxn ang="0">
                  <a:pos x="144" y="353"/>
                </a:cxn>
                <a:cxn ang="0">
                  <a:pos x="159" y="328"/>
                </a:cxn>
                <a:cxn ang="0">
                  <a:pos x="175" y="304"/>
                </a:cxn>
                <a:cxn ang="0">
                  <a:pos x="194" y="280"/>
                </a:cxn>
                <a:cxn ang="0">
                  <a:pos x="215" y="256"/>
                </a:cxn>
                <a:cxn ang="0">
                  <a:pos x="237" y="232"/>
                </a:cxn>
                <a:cxn ang="0">
                  <a:pos x="260" y="207"/>
                </a:cxn>
                <a:cxn ang="0">
                  <a:pos x="300" y="179"/>
                </a:cxn>
                <a:cxn ang="0">
                  <a:pos x="344" y="154"/>
                </a:cxn>
                <a:cxn ang="0">
                  <a:pos x="390" y="136"/>
                </a:cxn>
                <a:cxn ang="0">
                  <a:pos x="438" y="120"/>
                </a:cxn>
                <a:cxn ang="0">
                  <a:pos x="487" y="109"/>
                </a:cxn>
                <a:cxn ang="0">
                  <a:pos x="538" y="103"/>
                </a:cxn>
                <a:cxn ang="0">
                  <a:pos x="590" y="100"/>
                </a:cxn>
                <a:cxn ang="0">
                  <a:pos x="640" y="100"/>
                </a:cxn>
                <a:cxn ang="0">
                  <a:pos x="691" y="105"/>
                </a:cxn>
                <a:cxn ang="0">
                  <a:pos x="741" y="113"/>
                </a:cxn>
                <a:cxn ang="0">
                  <a:pos x="789" y="123"/>
                </a:cxn>
                <a:cxn ang="0">
                  <a:pos x="835" y="137"/>
                </a:cxn>
                <a:cxn ang="0">
                  <a:pos x="879" y="154"/>
                </a:cxn>
                <a:cxn ang="0">
                  <a:pos x="919" y="173"/>
                </a:cxn>
                <a:cxn ang="0">
                  <a:pos x="956" y="195"/>
                </a:cxn>
                <a:cxn ang="0">
                  <a:pos x="990" y="219"/>
                </a:cxn>
                <a:cxn ang="0">
                  <a:pos x="1108" y="309"/>
                </a:cxn>
                <a:cxn ang="0">
                  <a:pos x="1108" y="189"/>
                </a:cxn>
                <a:cxn ang="0">
                  <a:pos x="1082" y="171"/>
                </a:cxn>
                <a:cxn ang="0">
                  <a:pos x="1056" y="153"/>
                </a:cxn>
                <a:cxn ang="0">
                  <a:pos x="1031" y="137"/>
                </a:cxn>
                <a:cxn ang="0">
                  <a:pos x="1007" y="122"/>
                </a:cxn>
                <a:cxn ang="0">
                  <a:pos x="983" y="107"/>
                </a:cxn>
                <a:cxn ang="0">
                  <a:pos x="960" y="95"/>
                </a:cxn>
                <a:cxn ang="0">
                  <a:pos x="937" y="82"/>
                </a:cxn>
                <a:cxn ang="0">
                  <a:pos x="913" y="70"/>
                </a:cxn>
                <a:cxn ang="0">
                  <a:pos x="892" y="59"/>
                </a:cxn>
                <a:cxn ang="0">
                  <a:pos x="870" y="50"/>
                </a:cxn>
                <a:cxn ang="0">
                  <a:pos x="848" y="40"/>
                </a:cxn>
                <a:cxn ang="0">
                  <a:pos x="826" y="32"/>
                </a:cxn>
                <a:cxn ang="0">
                  <a:pos x="804" y="25"/>
                </a:cxn>
                <a:cxn ang="0">
                  <a:pos x="782" y="18"/>
                </a:cxn>
                <a:cxn ang="0">
                  <a:pos x="760" y="14"/>
                </a:cxn>
                <a:cxn ang="0">
                  <a:pos x="738" y="9"/>
                </a:cxn>
                <a:cxn ang="0">
                  <a:pos x="716" y="6"/>
                </a:cxn>
                <a:cxn ang="0">
                  <a:pos x="695" y="2"/>
                </a:cxn>
                <a:cxn ang="0">
                  <a:pos x="673" y="1"/>
                </a:cxn>
                <a:cxn ang="0">
                  <a:pos x="650" y="0"/>
                </a:cxn>
                <a:cxn ang="0">
                  <a:pos x="627" y="0"/>
                </a:cxn>
                <a:cxn ang="0">
                  <a:pos x="603" y="0"/>
                </a:cxn>
                <a:cxn ang="0">
                  <a:pos x="579" y="2"/>
                </a:cxn>
                <a:cxn ang="0">
                  <a:pos x="555" y="5"/>
                </a:cxn>
                <a:cxn ang="0">
                  <a:pos x="531" y="8"/>
                </a:cxn>
                <a:cxn ang="0">
                  <a:pos x="506" y="13"/>
                </a:cxn>
                <a:cxn ang="0">
                  <a:pos x="479" y="17"/>
                </a:cxn>
                <a:cxn ang="0">
                  <a:pos x="452" y="23"/>
                </a:cxn>
                <a:cxn ang="0">
                  <a:pos x="426" y="30"/>
                </a:cxn>
                <a:cxn ang="0">
                  <a:pos x="397" y="38"/>
                </a:cxn>
                <a:cxn ang="0">
                  <a:pos x="368" y="46"/>
                </a:cxn>
                <a:cxn ang="0">
                  <a:pos x="338" y="55"/>
                </a:cxn>
                <a:cxn ang="0">
                  <a:pos x="106" y="190"/>
                </a:cxn>
                <a:cxn ang="0">
                  <a:pos x="0" y="481"/>
                </a:cxn>
              </a:cxnLst>
              <a:rect l="0" t="0" r="r" b="b"/>
              <a:pathLst>
                <a:path w="1108" h="481">
                  <a:moveTo>
                    <a:pt x="0" y="481"/>
                  </a:moveTo>
                  <a:lnTo>
                    <a:pt x="123" y="399"/>
                  </a:lnTo>
                  <a:lnTo>
                    <a:pt x="132" y="376"/>
                  </a:lnTo>
                  <a:lnTo>
                    <a:pt x="144" y="353"/>
                  </a:lnTo>
                  <a:lnTo>
                    <a:pt x="159" y="328"/>
                  </a:lnTo>
                  <a:lnTo>
                    <a:pt x="175" y="304"/>
                  </a:lnTo>
                  <a:lnTo>
                    <a:pt x="194" y="280"/>
                  </a:lnTo>
                  <a:lnTo>
                    <a:pt x="215" y="256"/>
                  </a:lnTo>
                  <a:lnTo>
                    <a:pt x="237" y="232"/>
                  </a:lnTo>
                  <a:lnTo>
                    <a:pt x="260" y="207"/>
                  </a:lnTo>
                  <a:lnTo>
                    <a:pt x="300" y="179"/>
                  </a:lnTo>
                  <a:lnTo>
                    <a:pt x="344" y="154"/>
                  </a:lnTo>
                  <a:lnTo>
                    <a:pt x="390" y="136"/>
                  </a:lnTo>
                  <a:lnTo>
                    <a:pt x="438" y="120"/>
                  </a:lnTo>
                  <a:lnTo>
                    <a:pt x="487" y="109"/>
                  </a:lnTo>
                  <a:lnTo>
                    <a:pt x="538" y="103"/>
                  </a:lnTo>
                  <a:lnTo>
                    <a:pt x="590" y="100"/>
                  </a:lnTo>
                  <a:lnTo>
                    <a:pt x="640" y="100"/>
                  </a:lnTo>
                  <a:lnTo>
                    <a:pt x="691" y="105"/>
                  </a:lnTo>
                  <a:lnTo>
                    <a:pt x="741" y="113"/>
                  </a:lnTo>
                  <a:lnTo>
                    <a:pt x="789" y="123"/>
                  </a:lnTo>
                  <a:lnTo>
                    <a:pt x="835" y="137"/>
                  </a:lnTo>
                  <a:lnTo>
                    <a:pt x="879" y="154"/>
                  </a:lnTo>
                  <a:lnTo>
                    <a:pt x="919" y="173"/>
                  </a:lnTo>
                  <a:lnTo>
                    <a:pt x="956" y="195"/>
                  </a:lnTo>
                  <a:lnTo>
                    <a:pt x="990" y="219"/>
                  </a:lnTo>
                  <a:lnTo>
                    <a:pt x="1108" y="309"/>
                  </a:lnTo>
                  <a:lnTo>
                    <a:pt x="1108" y="189"/>
                  </a:lnTo>
                  <a:lnTo>
                    <a:pt x="1082" y="171"/>
                  </a:lnTo>
                  <a:lnTo>
                    <a:pt x="1056" y="153"/>
                  </a:lnTo>
                  <a:lnTo>
                    <a:pt x="1031" y="137"/>
                  </a:lnTo>
                  <a:lnTo>
                    <a:pt x="1007" y="122"/>
                  </a:lnTo>
                  <a:lnTo>
                    <a:pt x="983" y="107"/>
                  </a:lnTo>
                  <a:lnTo>
                    <a:pt x="960" y="95"/>
                  </a:lnTo>
                  <a:lnTo>
                    <a:pt x="937" y="82"/>
                  </a:lnTo>
                  <a:lnTo>
                    <a:pt x="913" y="70"/>
                  </a:lnTo>
                  <a:lnTo>
                    <a:pt x="892" y="59"/>
                  </a:lnTo>
                  <a:lnTo>
                    <a:pt x="870" y="50"/>
                  </a:lnTo>
                  <a:lnTo>
                    <a:pt x="848" y="40"/>
                  </a:lnTo>
                  <a:lnTo>
                    <a:pt x="826" y="32"/>
                  </a:lnTo>
                  <a:lnTo>
                    <a:pt x="804" y="25"/>
                  </a:lnTo>
                  <a:lnTo>
                    <a:pt x="782" y="18"/>
                  </a:lnTo>
                  <a:lnTo>
                    <a:pt x="760" y="14"/>
                  </a:lnTo>
                  <a:lnTo>
                    <a:pt x="738" y="9"/>
                  </a:lnTo>
                  <a:lnTo>
                    <a:pt x="716" y="6"/>
                  </a:lnTo>
                  <a:lnTo>
                    <a:pt x="695" y="2"/>
                  </a:lnTo>
                  <a:lnTo>
                    <a:pt x="673" y="1"/>
                  </a:lnTo>
                  <a:lnTo>
                    <a:pt x="650" y="0"/>
                  </a:lnTo>
                  <a:lnTo>
                    <a:pt x="627" y="0"/>
                  </a:lnTo>
                  <a:lnTo>
                    <a:pt x="603" y="0"/>
                  </a:lnTo>
                  <a:lnTo>
                    <a:pt x="579" y="2"/>
                  </a:lnTo>
                  <a:lnTo>
                    <a:pt x="555" y="5"/>
                  </a:lnTo>
                  <a:lnTo>
                    <a:pt x="531" y="8"/>
                  </a:lnTo>
                  <a:lnTo>
                    <a:pt x="506" y="13"/>
                  </a:lnTo>
                  <a:lnTo>
                    <a:pt x="479" y="17"/>
                  </a:lnTo>
                  <a:lnTo>
                    <a:pt x="452" y="23"/>
                  </a:lnTo>
                  <a:lnTo>
                    <a:pt x="426" y="30"/>
                  </a:lnTo>
                  <a:lnTo>
                    <a:pt x="397" y="38"/>
                  </a:lnTo>
                  <a:lnTo>
                    <a:pt x="368" y="46"/>
                  </a:lnTo>
                  <a:lnTo>
                    <a:pt x="338" y="55"/>
                  </a:lnTo>
                  <a:lnTo>
                    <a:pt x="106" y="190"/>
                  </a:lnTo>
                  <a:lnTo>
                    <a:pt x="0" y="481"/>
                  </a:lnTo>
                  <a:close/>
                </a:path>
              </a:pathLst>
            </a:custGeom>
            <a:solidFill>
              <a:srgbClr val="A85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424" y="3261"/>
              <a:ext cx="688" cy="337"/>
            </a:xfrm>
            <a:custGeom>
              <a:avLst/>
              <a:gdLst/>
              <a:ahLst/>
              <a:cxnLst>
                <a:cxn ang="0">
                  <a:pos x="19" y="152"/>
                </a:cxn>
                <a:cxn ang="0">
                  <a:pos x="69" y="267"/>
                </a:cxn>
                <a:cxn ang="0">
                  <a:pos x="137" y="371"/>
                </a:cxn>
                <a:cxn ang="0">
                  <a:pos x="222" y="461"/>
                </a:cxn>
                <a:cxn ang="0">
                  <a:pos x="317" y="537"/>
                </a:cxn>
                <a:cxn ang="0">
                  <a:pos x="423" y="598"/>
                </a:cxn>
                <a:cxn ang="0">
                  <a:pos x="537" y="642"/>
                </a:cxn>
                <a:cxn ang="0">
                  <a:pos x="656" y="668"/>
                </a:cxn>
                <a:cxn ang="0">
                  <a:pos x="777" y="672"/>
                </a:cxn>
                <a:cxn ang="0">
                  <a:pos x="883" y="664"/>
                </a:cxn>
                <a:cxn ang="0">
                  <a:pos x="973" y="647"/>
                </a:cxn>
                <a:cxn ang="0">
                  <a:pos x="1050" y="624"/>
                </a:cxn>
                <a:cxn ang="0">
                  <a:pos x="1121" y="593"/>
                </a:cxn>
                <a:cxn ang="0">
                  <a:pos x="1189" y="553"/>
                </a:cxn>
                <a:cxn ang="0">
                  <a:pos x="1259" y="502"/>
                </a:cxn>
                <a:cxn ang="0">
                  <a:pos x="1335" y="440"/>
                </a:cxn>
                <a:cxn ang="0">
                  <a:pos x="1281" y="405"/>
                </a:cxn>
                <a:cxn ang="0">
                  <a:pos x="861" y="524"/>
                </a:cxn>
                <a:cxn ang="0">
                  <a:pos x="800" y="537"/>
                </a:cxn>
                <a:cxn ang="0">
                  <a:pos x="740" y="544"/>
                </a:cxn>
                <a:cxn ang="0">
                  <a:pos x="684" y="544"/>
                </a:cxn>
                <a:cxn ang="0">
                  <a:pos x="627" y="538"/>
                </a:cxn>
                <a:cxn ang="0">
                  <a:pos x="573" y="526"/>
                </a:cxn>
                <a:cxn ang="0">
                  <a:pos x="520" y="508"/>
                </a:cxn>
                <a:cxn ang="0">
                  <a:pos x="469" y="484"/>
                </a:cxn>
                <a:cxn ang="0">
                  <a:pos x="419" y="453"/>
                </a:cxn>
                <a:cxn ang="0">
                  <a:pos x="369" y="415"/>
                </a:cxn>
                <a:cxn ang="0">
                  <a:pos x="320" y="370"/>
                </a:cxn>
                <a:cxn ang="0">
                  <a:pos x="271" y="318"/>
                </a:cxn>
                <a:cxn ang="0">
                  <a:pos x="223" y="260"/>
                </a:cxn>
                <a:cxn ang="0">
                  <a:pos x="174" y="195"/>
                </a:cxn>
                <a:cxn ang="0">
                  <a:pos x="127" y="122"/>
                </a:cxn>
                <a:cxn ang="0">
                  <a:pos x="79" y="42"/>
                </a:cxn>
                <a:cxn ang="0">
                  <a:pos x="0" y="90"/>
                </a:cxn>
              </a:cxnLst>
              <a:rect l="0" t="0" r="r" b="b"/>
              <a:pathLst>
                <a:path w="1378" h="674">
                  <a:moveTo>
                    <a:pt x="0" y="90"/>
                  </a:moveTo>
                  <a:lnTo>
                    <a:pt x="19" y="152"/>
                  </a:lnTo>
                  <a:lnTo>
                    <a:pt x="42" y="211"/>
                  </a:lnTo>
                  <a:lnTo>
                    <a:pt x="69" y="267"/>
                  </a:lnTo>
                  <a:lnTo>
                    <a:pt x="102" y="320"/>
                  </a:lnTo>
                  <a:lnTo>
                    <a:pt x="137" y="371"/>
                  </a:lnTo>
                  <a:lnTo>
                    <a:pt x="178" y="418"/>
                  </a:lnTo>
                  <a:lnTo>
                    <a:pt x="222" y="461"/>
                  </a:lnTo>
                  <a:lnTo>
                    <a:pt x="268" y="501"/>
                  </a:lnTo>
                  <a:lnTo>
                    <a:pt x="317" y="537"/>
                  </a:lnTo>
                  <a:lnTo>
                    <a:pt x="369" y="570"/>
                  </a:lnTo>
                  <a:lnTo>
                    <a:pt x="423" y="598"/>
                  </a:lnTo>
                  <a:lnTo>
                    <a:pt x="480" y="622"/>
                  </a:lnTo>
                  <a:lnTo>
                    <a:pt x="537" y="642"/>
                  </a:lnTo>
                  <a:lnTo>
                    <a:pt x="596" y="658"/>
                  </a:lnTo>
                  <a:lnTo>
                    <a:pt x="656" y="668"/>
                  </a:lnTo>
                  <a:lnTo>
                    <a:pt x="716" y="674"/>
                  </a:lnTo>
                  <a:lnTo>
                    <a:pt x="777" y="672"/>
                  </a:lnTo>
                  <a:lnTo>
                    <a:pt x="832" y="668"/>
                  </a:lnTo>
                  <a:lnTo>
                    <a:pt x="883" y="664"/>
                  </a:lnTo>
                  <a:lnTo>
                    <a:pt x="929" y="657"/>
                  </a:lnTo>
                  <a:lnTo>
                    <a:pt x="973" y="647"/>
                  </a:lnTo>
                  <a:lnTo>
                    <a:pt x="1012" y="637"/>
                  </a:lnTo>
                  <a:lnTo>
                    <a:pt x="1050" y="624"/>
                  </a:lnTo>
                  <a:lnTo>
                    <a:pt x="1086" y="611"/>
                  </a:lnTo>
                  <a:lnTo>
                    <a:pt x="1121" y="593"/>
                  </a:lnTo>
                  <a:lnTo>
                    <a:pt x="1155" y="574"/>
                  </a:lnTo>
                  <a:lnTo>
                    <a:pt x="1189" y="553"/>
                  </a:lnTo>
                  <a:lnTo>
                    <a:pt x="1223" y="529"/>
                  </a:lnTo>
                  <a:lnTo>
                    <a:pt x="1259" y="502"/>
                  </a:lnTo>
                  <a:lnTo>
                    <a:pt x="1296" y="472"/>
                  </a:lnTo>
                  <a:lnTo>
                    <a:pt x="1335" y="440"/>
                  </a:lnTo>
                  <a:lnTo>
                    <a:pt x="1378" y="405"/>
                  </a:lnTo>
                  <a:lnTo>
                    <a:pt x="1281" y="405"/>
                  </a:lnTo>
                  <a:lnTo>
                    <a:pt x="892" y="515"/>
                  </a:lnTo>
                  <a:lnTo>
                    <a:pt x="861" y="524"/>
                  </a:lnTo>
                  <a:lnTo>
                    <a:pt x="830" y="531"/>
                  </a:lnTo>
                  <a:lnTo>
                    <a:pt x="800" y="537"/>
                  </a:lnTo>
                  <a:lnTo>
                    <a:pt x="770" y="540"/>
                  </a:lnTo>
                  <a:lnTo>
                    <a:pt x="740" y="544"/>
                  </a:lnTo>
                  <a:lnTo>
                    <a:pt x="711" y="545"/>
                  </a:lnTo>
                  <a:lnTo>
                    <a:pt x="684" y="544"/>
                  </a:lnTo>
                  <a:lnTo>
                    <a:pt x="655" y="541"/>
                  </a:lnTo>
                  <a:lnTo>
                    <a:pt x="627" y="538"/>
                  </a:lnTo>
                  <a:lnTo>
                    <a:pt x="601" y="533"/>
                  </a:lnTo>
                  <a:lnTo>
                    <a:pt x="573" y="526"/>
                  </a:lnTo>
                  <a:lnTo>
                    <a:pt x="547" y="518"/>
                  </a:lnTo>
                  <a:lnTo>
                    <a:pt x="520" y="508"/>
                  </a:lnTo>
                  <a:lnTo>
                    <a:pt x="495" y="497"/>
                  </a:lnTo>
                  <a:lnTo>
                    <a:pt x="469" y="484"/>
                  </a:lnTo>
                  <a:lnTo>
                    <a:pt x="444" y="469"/>
                  </a:lnTo>
                  <a:lnTo>
                    <a:pt x="419" y="453"/>
                  </a:lnTo>
                  <a:lnTo>
                    <a:pt x="393" y="434"/>
                  </a:lnTo>
                  <a:lnTo>
                    <a:pt x="369" y="415"/>
                  </a:lnTo>
                  <a:lnTo>
                    <a:pt x="344" y="393"/>
                  </a:lnTo>
                  <a:lnTo>
                    <a:pt x="320" y="370"/>
                  </a:lnTo>
                  <a:lnTo>
                    <a:pt x="295" y="344"/>
                  </a:lnTo>
                  <a:lnTo>
                    <a:pt x="271" y="318"/>
                  </a:lnTo>
                  <a:lnTo>
                    <a:pt x="247" y="290"/>
                  </a:lnTo>
                  <a:lnTo>
                    <a:pt x="223" y="260"/>
                  </a:lnTo>
                  <a:lnTo>
                    <a:pt x="199" y="228"/>
                  </a:lnTo>
                  <a:lnTo>
                    <a:pt x="174" y="195"/>
                  </a:lnTo>
                  <a:lnTo>
                    <a:pt x="151" y="159"/>
                  </a:lnTo>
                  <a:lnTo>
                    <a:pt x="127" y="122"/>
                  </a:lnTo>
                  <a:lnTo>
                    <a:pt x="103" y="83"/>
                  </a:lnTo>
                  <a:lnTo>
                    <a:pt x="79" y="42"/>
                  </a:lnTo>
                  <a:lnTo>
                    <a:pt x="54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E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4427" y="2750"/>
              <a:ext cx="704" cy="301"/>
            </a:xfrm>
            <a:custGeom>
              <a:avLst/>
              <a:gdLst/>
              <a:ahLst/>
              <a:cxnLst>
                <a:cxn ang="0">
                  <a:pos x="9" y="520"/>
                </a:cxn>
                <a:cxn ang="0">
                  <a:pos x="36" y="453"/>
                </a:cxn>
                <a:cxn ang="0">
                  <a:pos x="69" y="387"/>
                </a:cxn>
                <a:cxn ang="0">
                  <a:pos x="111" y="322"/>
                </a:cxn>
                <a:cxn ang="0">
                  <a:pos x="159" y="261"/>
                </a:cxn>
                <a:cxn ang="0">
                  <a:pos x="213" y="206"/>
                </a:cxn>
                <a:cxn ang="0">
                  <a:pos x="271" y="155"/>
                </a:cxn>
                <a:cxn ang="0">
                  <a:pos x="333" y="113"/>
                </a:cxn>
                <a:cxn ang="0">
                  <a:pos x="389" y="83"/>
                </a:cxn>
                <a:cxn ang="0">
                  <a:pos x="434" y="63"/>
                </a:cxn>
                <a:cxn ang="0">
                  <a:pos x="480" y="46"/>
                </a:cxn>
                <a:cxn ang="0">
                  <a:pos x="526" y="31"/>
                </a:cxn>
                <a:cxn ang="0">
                  <a:pos x="573" y="19"/>
                </a:cxn>
                <a:cxn ang="0">
                  <a:pos x="620" y="10"/>
                </a:cxn>
                <a:cxn ang="0">
                  <a:pos x="668" y="4"/>
                </a:cxn>
                <a:cxn ang="0">
                  <a:pos x="715" y="1"/>
                </a:cxn>
                <a:cxn ang="0">
                  <a:pos x="763" y="1"/>
                </a:cxn>
                <a:cxn ang="0">
                  <a:pos x="810" y="2"/>
                </a:cxn>
                <a:cxn ang="0">
                  <a:pos x="858" y="7"/>
                </a:cxn>
                <a:cxn ang="0">
                  <a:pos x="906" y="15"/>
                </a:cxn>
                <a:cxn ang="0">
                  <a:pos x="953" y="24"/>
                </a:cxn>
                <a:cxn ang="0">
                  <a:pos x="999" y="37"/>
                </a:cxn>
                <a:cxn ang="0">
                  <a:pos x="1047" y="52"/>
                </a:cxn>
                <a:cxn ang="0">
                  <a:pos x="1093" y="70"/>
                </a:cxn>
                <a:cxn ang="0">
                  <a:pos x="1139" y="94"/>
                </a:cxn>
                <a:cxn ang="0">
                  <a:pos x="1182" y="120"/>
                </a:cxn>
                <a:cxn ang="0">
                  <a:pos x="1220" y="142"/>
                </a:cxn>
                <a:cxn ang="0">
                  <a:pos x="1254" y="162"/>
                </a:cxn>
                <a:cxn ang="0">
                  <a:pos x="1288" y="184"/>
                </a:cxn>
                <a:cxn ang="0">
                  <a:pos x="1320" y="206"/>
                </a:cxn>
                <a:cxn ang="0">
                  <a:pos x="1353" y="233"/>
                </a:cxn>
                <a:cxn ang="0">
                  <a:pos x="1389" y="264"/>
                </a:cxn>
                <a:cxn ang="0">
                  <a:pos x="1313" y="298"/>
                </a:cxn>
                <a:cxn ang="0">
                  <a:pos x="533" y="123"/>
                </a:cxn>
                <a:cxn ang="0">
                  <a:pos x="439" y="180"/>
                </a:cxn>
                <a:cxn ang="0">
                  <a:pos x="366" y="229"/>
                </a:cxn>
                <a:cxn ang="0">
                  <a:pos x="304" y="274"/>
                </a:cxn>
                <a:cxn ang="0">
                  <a:pos x="254" y="319"/>
                </a:cxn>
                <a:cxn ang="0">
                  <a:pos x="209" y="370"/>
                </a:cxn>
                <a:cxn ang="0">
                  <a:pos x="166" y="431"/>
                </a:cxn>
                <a:cxn ang="0">
                  <a:pos x="122" y="506"/>
                </a:cxn>
                <a:cxn ang="0">
                  <a:pos x="72" y="600"/>
                </a:cxn>
              </a:cxnLst>
              <a:rect l="0" t="0" r="r" b="b"/>
              <a:pathLst>
                <a:path w="1409" h="600">
                  <a:moveTo>
                    <a:pt x="0" y="553"/>
                  </a:moveTo>
                  <a:lnTo>
                    <a:pt x="9" y="520"/>
                  </a:lnTo>
                  <a:lnTo>
                    <a:pt x="21" y="486"/>
                  </a:lnTo>
                  <a:lnTo>
                    <a:pt x="36" y="453"/>
                  </a:lnTo>
                  <a:lnTo>
                    <a:pt x="51" y="419"/>
                  </a:lnTo>
                  <a:lnTo>
                    <a:pt x="69" y="387"/>
                  </a:lnTo>
                  <a:lnTo>
                    <a:pt x="89" y="354"/>
                  </a:lnTo>
                  <a:lnTo>
                    <a:pt x="111" y="322"/>
                  </a:lnTo>
                  <a:lnTo>
                    <a:pt x="135" y="291"/>
                  </a:lnTo>
                  <a:lnTo>
                    <a:pt x="159" y="261"/>
                  </a:lnTo>
                  <a:lnTo>
                    <a:pt x="186" y="233"/>
                  </a:lnTo>
                  <a:lnTo>
                    <a:pt x="213" y="206"/>
                  </a:lnTo>
                  <a:lnTo>
                    <a:pt x="242" y="180"/>
                  </a:lnTo>
                  <a:lnTo>
                    <a:pt x="271" y="155"/>
                  </a:lnTo>
                  <a:lnTo>
                    <a:pt x="302" y="133"/>
                  </a:lnTo>
                  <a:lnTo>
                    <a:pt x="333" y="113"/>
                  </a:lnTo>
                  <a:lnTo>
                    <a:pt x="366" y="94"/>
                  </a:lnTo>
                  <a:lnTo>
                    <a:pt x="389" y="83"/>
                  </a:lnTo>
                  <a:lnTo>
                    <a:pt x="411" y="72"/>
                  </a:lnTo>
                  <a:lnTo>
                    <a:pt x="434" y="63"/>
                  </a:lnTo>
                  <a:lnTo>
                    <a:pt x="457" y="54"/>
                  </a:lnTo>
                  <a:lnTo>
                    <a:pt x="480" y="46"/>
                  </a:lnTo>
                  <a:lnTo>
                    <a:pt x="503" y="38"/>
                  </a:lnTo>
                  <a:lnTo>
                    <a:pt x="526" y="31"/>
                  </a:lnTo>
                  <a:lnTo>
                    <a:pt x="550" y="25"/>
                  </a:lnTo>
                  <a:lnTo>
                    <a:pt x="573" y="19"/>
                  </a:lnTo>
                  <a:lnTo>
                    <a:pt x="596" y="15"/>
                  </a:lnTo>
                  <a:lnTo>
                    <a:pt x="620" y="10"/>
                  </a:lnTo>
                  <a:lnTo>
                    <a:pt x="643" y="7"/>
                  </a:lnTo>
                  <a:lnTo>
                    <a:pt x="668" y="4"/>
                  </a:lnTo>
                  <a:lnTo>
                    <a:pt x="692" y="2"/>
                  </a:lnTo>
                  <a:lnTo>
                    <a:pt x="715" y="1"/>
                  </a:lnTo>
                  <a:lnTo>
                    <a:pt x="739" y="0"/>
                  </a:lnTo>
                  <a:lnTo>
                    <a:pt x="763" y="1"/>
                  </a:lnTo>
                  <a:lnTo>
                    <a:pt x="786" y="1"/>
                  </a:lnTo>
                  <a:lnTo>
                    <a:pt x="810" y="2"/>
                  </a:lnTo>
                  <a:lnTo>
                    <a:pt x="835" y="4"/>
                  </a:lnTo>
                  <a:lnTo>
                    <a:pt x="858" y="7"/>
                  </a:lnTo>
                  <a:lnTo>
                    <a:pt x="882" y="10"/>
                  </a:lnTo>
                  <a:lnTo>
                    <a:pt x="906" y="15"/>
                  </a:lnTo>
                  <a:lnTo>
                    <a:pt x="929" y="19"/>
                  </a:lnTo>
                  <a:lnTo>
                    <a:pt x="953" y="24"/>
                  </a:lnTo>
                  <a:lnTo>
                    <a:pt x="976" y="30"/>
                  </a:lnTo>
                  <a:lnTo>
                    <a:pt x="999" y="37"/>
                  </a:lnTo>
                  <a:lnTo>
                    <a:pt x="1024" y="44"/>
                  </a:lnTo>
                  <a:lnTo>
                    <a:pt x="1047" y="52"/>
                  </a:lnTo>
                  <a:lnTo>
                    <a:pt x="1070" y="61"/>
                  </a:lnTo>
                  <a:lnTo>
                    <a:pt x="1093" y="70"/>
                  </a:lnTo>
                  <a:lnTo>
                    <a:pt x="1116" y="79"/>
                  </a:lnTo>
                  <a:lnTo>
                    <a:pt x="1139" y="94"/>
                  </a:lnTo>
                  <a:lnTo>
                    <a:pt x="1162" y="107"/>
                  </a:lnTo>
                  <a:lnTo>
                    <a:pt x="1182" y="120"/>
                  </a:lnTo>
                  <a:lnTo>
                    <a:pt x="1201" y="131"/>
                  </a:lnTo>
                  <a:lnTo>
                    <a:pt x="1220" y="142"/>
                  </a:lnTo>
                  <a:lnTo>
                    <a:pt x="1238" y="152"/>
                  </a:lnTo>
                  <a:lnTo>
                    <a:pt x="1254" y="162"/>
                  </a:lnTo>
                  <a:lnTo>
                    <a:pt x="1271" y="173"/>
                  </a:lnTo>
                  <a:lnTo>
                    <a:pt x="1288" y="184"/>
                  </a:lnTo>
                  <a:lnTo>
                    <a:pt x="1304" y="195"/>
                  </a:lnTo>
                  <a:lnTo>
                    <a:pt x="1320" y="206"/>
                  </a:lnTo>
                  <a:lnTo>
                    <a:pt x="1336" y="219"/>
                  </a:lnTo>
                  <a:lnTo>
                    <a:pt x="1353" y="233"/>
                  </a:lnTo>
                  <a:lnTo>
                    <a:pt x="1371" y="248"/>
                  </a:lnTo>
                  <a:lnTo>
                    <a:pt x="1389" y="264"/>
                  </a:lnTo>
                  <a:lnTo>
                    <a:pt x="1409" y="281"/>
                  </a:lnTo>
                  <a:lnTo>
                    <a:pt x="1313" y="298"/>
                  </a:lnTo>
                  <a:lnTo>
                    <a:pt x="1050" y="146"/>
                  </a:lnTo>
                  <a:lnTo>
                    <a:pt x="533" y="123"/>
                  </a:lnTo>
                  <a:lnTo>
                    <a:pt x="484" y="153"/>
                  </a:lnTo>
                  <a:lnTo>
                    <a:pt x="439" y="180"/>
                  </a:lnTo>
                  <a:lnTo>
                    <a:pt x="400" y="205"/>
                  </a:lnTo>
                  <a:lnTo>
                    <a:pt x="366" y="229"/>
                  </a:lnTo>
                  <a:lnTo>
                    <a:pt x="333" y="251"/>
                  </a:lnTo>
                  <a:lnTo>
                    <a:pt x="304" y="274"/>
                  </a:lnTo>
                  <a:lnTo>
                    <a:pt x="278" y="296"/>
                  </a:lnTo>
                  <a:lnTo>
                    <a:pt x="254" y="319"/>
                  </a:lnTo>
                  <a:lnTo>
                    <a:pt x="231" y="344"/>
                  </a:lnTo>
                  <a:lnTo>
                    <a:pt x="209" y="370"/>
                  </a:lnTo>
                  <a:lnTo>
                    <a:pt x="188" y="400"/>
                  </a:lnTo>
                  <a:lnTo>
                    <a:pt x="166" y="431"/>
                  </a:lnTo>
                  <a:lnTo>
                    <a:pt x="145" y="467"/>
                  </a:lnTo>
                  <a:lnTo>
                    <a:pt x="122" y="506"/>
                  </a:lnTo>
                  <a:lnTo>
                    <a:pt x="98" y="551"/>
                  </a:lnTo>
                  <a:lnTo>
                    <a:pt x="72" y="600"/>
                  </a:lnTo>
                  <a:lnTo>
                    <a:pt x="0" y="553"/>
                  </a:lnTo>
                  <a:close/>
                </a:path>
              </a:pathLst>
            </a:custGeom>
            <a:solidFill>
              <a:srgbClr val="FFE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253" y="3189"/>
              <a:ext cx="716" cy="49"/>
            </a:xfrm>
            <a:custGeom>
              <a:avLst/>
              <a:gdLst/>
              <a:ahLst/>
              <a:cxnLst>
                <a:cxn ang="0">
                  <a:pos x="22" y="90"/>
                </a:cxn>
                <a:cxn ang="0">
                  <a:pos x="0" y="1"/>
                </a:cxn>
                <a:cxn ang="0">
                  <a:pos x="1434" y="0"/>
                </a:cxn>
                <a:cxn ang="0">
                  <a:pos x="1353" y="99"/>
                </a:cxn>
                <a:cxn ang="0">
                  <a:pos x="22" y="90"/>
                </a:cxn>
              </a:cxnLst>
              <a:rect l="0" t="0" r="r" b="b"/>
              <a:pathLst>
                <a:path w="1434" h="99">
                  <a:moveTo>
                    <a:pt x="22" y="90"/>
                  </a:moveTo>
                  <a:lnTo>
                    <a:pt x="0" y="1"/>
                  </a:lnTo>
                  <a:lnTo>
                    <a:pt x="1434" y="0"/>
                  </a:lnTo>
                  <a:lnTo>
                    <a:pt x="1353" y="99"/>
                  </a:lnTo>
                  <a:lnTo>
                    <a:pt x="22" y="90"/>
                  </a:lnTo>
                  <a:close/>
                </a:path>
              </a:pathLst>
            </a:custGeom>
            <a:solidFill>
              <a:srgbClr val="FFE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4174" y="3078"/>
              <a:ext cx="786" cy="57"/>
            </a:xfrm>
            <a:custGeom>
              <a:avLst/>
              <a:gdLst/>
              <a:ahLst/>
              <a:cxnLst>
                <a:cxn ang="0">
                  <a:pos x="148" y="11"/>
                </a:cxn>
                <a:cxn ang="0">
                  <a:pos x="0" y="112"/>
                </a:cxn>
                <a:cxn ang="0">
                  <a:pos x="1572" y="110"/>
                </a:cxn>
                <a:cxn ang="0">
                  <a:pos x="1558" y="0"/>
                </a:cxn>
                <a:cxn ang="0">
                  <a:pos x="148" y="11"/>
                </a:cxn>
              </a:cxnLst>
              <a:rect l="0" t="0" r="r" b="b"/>
              <a:pathLst>
                <a:path w="1572" h="112">
                  <a:moveTo>
                    <a:pt x="148" y="11"/>
                  </a:moveTo>
                  <a:lnTo>
                    <a:pt x="0" y="112"/>
                  </a:lnTo>
                  <a:lnTo>
                    <a:pt x="1572" y="110"/>
                  </a:lnTo>
                  <a:lnTo>
                    <a:pt x="1558" y="0"/>
                  </a:lnTo>
                  <a:lnTo>
                    <a:pt x="148" y="11"/>
                  </a:lnTo>
                  <a:close/>
                </a:path>
              </a:pathLst>
            </a:custGeom>
            <a:solidFill>
              <a:srgbClr val="7A3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4224" y="3058"/>
              <a:ext cx="779" cy="39"/>
            </a:xfrm>
            <a:custGeom>
              <a:avLst/>
              <a:gdLst/>
              <a:ahLst/>
              <a:cxnLst>
                <a:cxn ang="0">
                  <a:pos x="83" y="1"/>
                </a:cxn>
                <a:cxn ang="0">
                  <a:pos x="0" y="74"/>
                </a:cxn>
                <a:cxn ang="0">
                  <a:pos x="1446" y="77"/>
                </a:cxn>
                <a:cxn ang="0">
                  <a:pos x="1560" y="0"/>
                </a:cxn>
                <a:cxn ang="0">
                  <a:pos x="83" y="1"/>
                </a:cxn>
              </a:cxnLst>
              <a:rect l="0" t="0" r="r" b="b"/>
              <a:pathLst>
                <a:path w="1560" h="77">
                  <a:moveTo>
                    <a:pt x="83" y="1"/>
                  </a:moveTo>
                  <a:lnTo>
                    <a:pt x="0" y="74"/>
                  </a:lnTo>
                  <a:lnTo>
                    <a:pt x="1446" y="77"/>
                  </a:lnTo>
                  <a:lnTo>
                    <a:pt x="1560" y="0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rgbClr val="D1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4229" y="3222"/>
              <a:ext cx="703" cy="38"/>
            </a:xfrm>
            <a:custGeom>
              <a:avLst/>
              <a:gdLst/>
              <a:ahLst/>
              <a:cxnLst>
                <a:cxn ang="0">
                  <a:pos x="68" y="2"/>
                </a:cxn>
                <a:cxn ang="0">
                  <a:pos x="0" y="74"/>
                </a:cxn>
                <a:cxn ang="0">
                  <a:pos x="1340" y="77"/>
                </a:cxn>
                <a:cxn ang="0">
                  <a:pos x="1406" y="0"/>
                </a:cxn>
                <a:cxn ang="0">
                  <a:pos x="68" y="2"/>
                </a:cxn>
              </a:cxnLst>
              <a:rect l="0" t="0" r="r" b="b"/>
              <a:pathLst>
                <a:path w="1406" h="77">
                  <a:moveTo>
                    <a:pt x="68" y="2"/>
                  </a:moveTo>
                  <a:lnTo>
                    <a:pt x="0" y="74"/>
                  </a:lnTo>
                  <a:lnTo>
                    <a:pt x="1340" y="77"/>
                  </a:lnTo>
                  <a:lnTo>
                    <a:pt x="1406" y="0"/>
                  </a:lnTo>
                  <a:lnTo>
                    <a:pt x="68" y="2"/>
                  </a:lnTo>
                  <a:close/>
                </a:path>
              </a:pathLst>
            </a:custGeom>
            <a:solidFill>
              <a:srgbClr val="D1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440" y="2783"/>
              <a:ext cx="643" cy="784"/>
            </a:xfrm>
            <a:custGeom>
              <a:avLst/>
              <a:gdLst/>
              <a:ahLst/>
              <a:cxnLst>
                <a:cxn ang="0">
                  <a:pos x="1200" y="262"/>
                </a:cxn>
                <a:cxn ang="0">
                  <a:pos x="1082" y="183"/>
                </a:cxn>
                <a:cxn ang="0">
                  <a:pos x="962" y="125"/>
                </a:cxn>
                <a:cxn ang="0">
                  <a:pos x="832" y="94"/>
                </a:cxn>
                <a:cxn ang="0">
                  <a:pos x="683" y="95"/>
                </a:cxn>
                <a:cxn ang="0">
                  <a:pos x="509" y="133"/>
                </a:cxn>
                <a:cxn ang="0">
                  <a:pos x="399" y="189"/>
                </a:cxn>
                <a:cxn ang="0">
                  <a:pos x="299" y="270"/>
                </a:cxn>
                <a:cxn ang="0">
                  <a:pos x="214" y="383"/>
                </a:cxn>
                <a:cxn ang="0">
                  <a:pos x="151" y="533"/>
                </a:cxn>
                <a:cxn ang="0">
                  <a:pos x="115" y="727"/>
                </a:cxn>
                <a:cxn ang="0">
                  <a:pos x="113" y="919"/>
                </a:cxn>
                <a:cxn ang="0">
                  <a:pos x="156" y="1086"/>
                </a:cxn>
                <a:cxn ang="0">
                  <a:pos x="244" y="1232"/>
                </a:cxn>
                <a:cxn ang="0">
                  <a:pos x="365" y="1350"/>
                </a:cxn>
                <a:cxn ang="0">
                  <a:pos x="511" y="1429"/>
                </a:cxn>
                <a:cxn ang="0">
                  <a:pos x="654" y="1461"/>
                </a:cxn>
                <a:cxn ang="0">
                  <a:pos x="767" y="1461"/>
                </a:cxn>
                <a:cxn ang="0">
                  <a:pos x="886" y="1444"/>
                </a:cxn>
                <a:cxn ang="0">
                  <a:pos x="1002" y="1410"/>
                </a:cxn>
                <a:cxn ang="0">
                  <a:pos x="1109" y="1356"/>
                </a:cxn>
                <a:cxn ang="0">
                  <a:pos x="1198" y="1282"/>
                </a:cxn>
                <a:cxn ang="0">
                  <a:pos x="1184" y="1416"/>
                </a:cxn>
                <a:cxn ang="0">
                  <a:pos x="1067" y="1485"/>
                </a:cxn>
                <a:cxn ang="0">
                  <a:pos x="937" y="1534"/>
                </a:cxn>
                <a:cxn ang="0">
                  <a:pos x="807" y="1563"/>
                </a:cxn>
                <a:cxn ang="0">
                  <a:pos x="695" y="1569"/>
                </a:cxn>
                <a:cxn ang="0">
                  <a:pos x="560" y="1545"/>
                </a:cxn>
                <a:cxn ang="0">
                  <a:pos x="361" y="1468"/>
                </a:cxn>
                <a:cxn ang="0">
                  <a:pos x="210" y="1350"/>
                </a:cxn>
                <a:cxn ang="0">
                  <a:pos x="101" y="1196"/>
                </a:cxn>
                <a:cxn ang="0">
                  <a:pos x="32" y="1003"/>
                </a:cxn>
                <a:cxn ang="0">
                  <a:pos x="0" y="776"/>
                </a:cxn>
                <a:cxn ang="0">
                  <a:pos x="34" y="574"/>
                </a:cxn>
                <a:cxn ang="0">
                  <a:pos x="101" y="403"/>
                </a:cxn>
                <a:cxn ang="0">
                  <a:pos x="193" y="260"/>
                </a:cxn>
                <a:cxn ang="0">
                  <a:pos x="306" y="148"/>
                </a:cxn>
                <a:cxn ang="0">
                  <a:pos x="433" y="68"/>
                </a:cxn>
                <a:cxn ang="0">
                  <a:pos x="529" y="32"/>
                </a:cxn>
                <a:cxn ang="0">
                  <a:pos x="605" y="13"/>
                </a:cxn>
                <a:cxn ang="0">
                  <a:pos x="682" y="3"/>
                </a:cxn>
                <a:cxn ang="0">
                  <a:pos x="758" y="2"/>
                </a:cxn>
                <a:cxn ang="0">
                  <a:pos x="834" y="7"/>
                </a:cxn>
                <a:cxn ang="0">
                  <a:pos x="909" y="22"/>
                </a:cxn>
                <a:cxn ang="0">
                  <a:pos x="985" y="47"/>
                </a:cxn>
                <a:cxn ang="0">
                  <a:pos x="1061" y="79"/>
                </a:cxn>
                <a:cxn ang="0">
                  <a:pos x="1136" y="122"/>
                </a:cxn>
                <a:cxn ang="0">
                  <a:pos x="1212" y="172"/>
                </a:cxn>
                <a:cxn ang="0">
                  <a:pos x="1287" y="233"/>
                </a:cxn>
              </a:cxnLst>
              <a:rect l="0" t="0" r="r" b="b"/>
              <a:pathLst>
                <a:path w="1287" h="1569">
                  <a:moveTo>
                    <a:pt x="1287" y="233"/>
                  </a:moveTo>
                  <a:lnTo>
                    <a:pt x="1242" y="292"/>
                  </a:lnTo>
                  <a:lnTo>
                    <a:pt x="1200" y="262"/>
                  </a:lnTo>
                  <a:lnTo>
                    <a:pt x="1161" y="233"/>
                  </a:lnTo>
                  <a:lnTo>
                    <a:pt x="1121" y="207"/>
                  </a:lnTo>
                  <a:lnTo>
                    <a:pt x="1082" y="183"/>
                  </a:lnTo>
                  <a:lnTo>
                    <a:pt x="1043" y="161"/>
                  </a:lnTo>
                  <a:lnTo>
                    <a:pt x="1002" y="141"/>
                  </a:lnTo>
                  <a:lnTo>
                    <a:pt x="962" y="125"/>
                  </a:lnTo>
                  <a:lnTo>
                    <a:pt x="919" y="111"/>
                  </a:lnTo>
                  <a:lnTo>
                    <a:pt x="877" y="101"/>
                  </a:lnTo>
                  <a:lnTo>
                    <a:pt x="832" y="94"/>
                  </a:lnTo>
                  <a:lnTo>
                    <a:pt x="784" y="90"/>
                  </a:lnTo>
                  <a:lnTo>
                    <a:pt x="735" y="90"/>
                  </a:lnTo>
                  <a:lnTo>
                    <a:pt x="683" y="95"/>
                  </a:lnTo>
                  <a:lnTo>
                    <a:pt x="629" y="103"/>
                  </a:lnTo>
                  <a:lnTo>
                    <a:pt x="570" y="116"/>
                  </a:lnTo>
                  <a:lnTo>
                    <a:pt x="509" y="133"/>
                  </a:lnTo>
                  <a:lnTo>
                    <a:pt x="472" y="149"/>
                  </a:lnTo>
                  <a:lnTo>
                    <a:pt x="435" y="168"/>
                  </a:lnTo>
                  <a:lnTo>
                    <a:pt x="399" y="189"/>
                  </a:lnTo>
                  <a:lnTo>
                    <a:pt x="365" y="214"/>
                  </a:lnTo>
                  <a:lnTo>
                    <a:pt x="332" y="240"/>
                  </a:lnTo>
                  <a:lnTo>
                    <a:pt x="299" y="270"/>
                  </a:lnTo>
                  <a:lnTo>
                    <a:pt x="268" y="305"/>
                  </a:lnTo>
                  <a:lnTo>
                    <a:pt x="240" y="342"/>
                  </a:lnTo>
                  <a:lnTo>
                    <a:pt x="214" y="383"/>
                  </a:lnTo>
                  <a:lnTo>
                    <a:pt x="190" y="428"/>
                  </a:lnTo>
                  <a:lnTo>
                    <a:pt x="169" y="479"/>
                  </a:lnTo>
                  <a:lnTo>
                    <a:pt x="151" y="533"/>
                  </a:lnTo>
                  <a:lnTo>
                    <a:pt x="136" y="593"/>
                  </a:lnTo>
                  <a:lnTo>
                    <a:pt x="123" y="657"/>
                  </a:lnTo>
                  <a:lnTo>
                    <a:pt x="115" y="727"/>
                  </a:lnTo>
                  <a:lnTo>
                    <a:pt x="110" y="803"/>
                  </a:lnTo>
                  <a:lnTo>
                    <a:pt x="108" y="861"/>
                  </a:lnTo>
                  <a:lnTo>
                    <a:pt x="113" y="919"/>
                  </a:lnTo>
                  <a:lnTo>
                    <a:pt x="122" y="977"/>
                  </a:lnTo>
                  <a:lnTo>
                    <a:pt x="137" y="1032"/>
                  </a:lnTo>
                  <a:lnTo>
                    <a:pt x="156" y="1086"/>
                  </a:lnTo>
                  <a:lnTo>
                    <a:pt x="182" y="1137"/>
                  </a:lnTo>
                  <a:lnTo>
                    <a:pt x="210" y="1186"/>
                  </a:lnTo>
                  <a:lnTo>
                    <a:pt x="244" y="1232"/>
                  </a:lnTo>
                  <a:lnTo>
                    <a:pt x="281" y="1275"/>
                  </a:lnTo>
                  <a:lnTo>
                    <a:pt x="321" y="1315"/>
                  </a:lnTo>
                  <a:lnTo>
                    <a:pt x="365" y="1350"/>
                  </a:lnTo>
                  <a:lnTo>
                    <a:pt x="411" y="1381"/>
                  </a:lnTo>
                  <a:lnTo>
                    <a:pt x="461" y="1408"/>
                  </a:lnTo>
                  <a:lnTo>
                    <a:pt x="511" y="1429"/>
                  </a:lnTo>
                  <a:lnTo>
                    <a:pt x="564" y="1446"/>
                  </a:lnTo>
                  <a:lnTo>
                    <a:pt x="618" y="1456"/>
                  </a:lnTo>
                  <a:lnTo>
                    <a:pt x="654" y="1461"/>
                  </a:lnTo>
                  <a:lnTo>
                    <a:pt x="691" y="1462"/>
                  </a:lnTo>
                  <a:lnTo>
                    <a:pt x="729" y="1463"/>
                  </a:lnTo>
                  <a:lnTo>
                    <a:pt x="767" y="1461"/>
                  </a:lnTo>
                  <a:lnTo>
                    <a:pt x="806" y="1457"/>
                  </a:lnTo>
                  <a:lnTo>
                    <a:pt x="847" y="1453"/>
                  </a:lnTo>
                  <a:lnTo>
                    <a:pt x="886" y="1444"/>
                  </a:lnTo>
                  <a:lnTo>
                    <a:pt x="926" y="1435"/>
                  </a:lnTo>
                  <a:lnTo>
                    <a:pt x="964" y="1424"/>
                  </a:lnTo>
                  <a:lnTo>
                    <a:pt x="1002" y="1410"/>
                  </a:lnTo>
                  <a:lnTo>
                    <a:pt x="1039" y="1394"/>
                  </a:lnTo>
                  <a:lnTo>
                    <a:pt x="1075" y="1376"/>
                  </a:lnTo>
                  <a:lnTo>
                    <a:pt x="1109" y="1356"/>
                  </a:lnTo>
                  <a:lnTo>
                    <a:pt x="1141" y="1334"/>
                  </a:lnTo>
                  <a:lnTo>
                    <a:pt x="1170" y="1308"/>
                  </a:lnTo>
                  <a:lnTo>
                    <a:pt x="1198" y="1282"/>
                  </a:lnTo>
                  <a:lnTo>
                    <a:pt x="1249" y="1359"/>
                  </a:lnTo>
                  <a:lnTo>
                    <a:pt x="1219" y="1389"/>
                  </a:lnTo>
                  <a:lnTo>
                    <a:pt x="1184" y="1416"/>
                  </a:lnTo>
                  <a:lnTo>
                    <a:pt x="1147" y="1441"/>
                  </a:lnTo>
                  <a:lnTo>
                    <a:pt x="1108" y="1464"/>
                  </a:lnTo>
                  <a:lnTo>
                    <a:pt x="1067" y="1485"/>
                  </a:lnTo>
                  <a:lnTo>
                    <a:pt x="1024" y="1504"/>
                  </a:lnTo>
                  <a:lnTo>
                    <a:pt x="980" y="1521"/>
                  </a:lnTo>
                  <a:lnTo>
                    <a:pt x="937" y="1534"/>
                  </a:lnTo>
                  <a:lnTo>
                    <a:pt x="893" y="1546"/>
                  </a:lnTo>
                  <a:lnTo>
                    <a:pt x="849" y="1555"/>
                  </a:lnTo>
                  <a:lnTo>
                    <a:pt x="807" y="1563"/>
                  </a:lnTo>
                  <a:lnTo>
                    <a:pt x="767" y="1568"/>
                  </a:lnTo>
                  <a:lnTo>
                    <a:pt x="729" y="1569"/>
                  </a:lnTo>
                  <a:lnTo>
                    <a:pt x="695" y="1569"/>
                  </a:lnTo>
                  <a:lnTo>
                    <a:pt x="663" y="1567"/>
                  </a:lnTo>
                  <a:lnTo>
                    <a:pt x="636" y="1561"/>
                  </a:lnTo>
                  <a:lnTo>
                    <a:pt x="560" y="1545"/>
                  </a:lnTo>
                  <a:lnTo>
                    <a:pt x="488" y="1523"/>
                  </a:lnTo>
                  <a:lnTo>
                    <a:pt x="423" y="1497"/>
                  </a:lnTo>
                  <a:lnTo>
                    <a:pt x="361" y="1468"/>
                  </a:lnTo>
                  <a:lnTo>
                    <a:pt x="306" y="1433"/>
                  </a:lnTo>
                  <a:lnTo>
                    <a:pt x="255" y="1394"/>
                  </a:lnTo>
                  <a:lnTo>
                    <a:pt x="210" y="1350"/>
                  </a:lnTo>
                  <a:lnTo>
                    <a:pt x="169" y="1303"/>
                  </a:lnTo>
                  <a:lnTo>
                    <a:pt x="133" y="1251"/>
                  </a:lnTo>
                  <a:lnTo>
                    <a:pt x="101" y="1196"/>
                  </a:lnTo>
                  <a:lnTo>
                    <a:pt x="75" y="1134"/>
                  </a:lnTo>
                  <a:lnTo>
                    <a:pt x="51" y="1071"/>
                  </a:lnTo>
                  <a:lnTo>
                    <a:pt x="32" y="1003"/>
                  </a:lnTo>
                  <a:lnTo>
                    <a:pt x="18" y="932"/>
                  </a:lnTo>
                  <a:lnTo>
                    <a:pt x="7" y="856"/>
                  </a:lnTo>
                  <a:lnTo>
                    <a:pt x="0" y="776"/>
                  </a:lnTo>
                  <a:lnTo>
                    <a:pt x="8" y="706"/>
                  </a:lnTo>
                  <a:lnTo>
                    <a:pt x="19" y="639"/>
                  </a:lnTo>
                  <a:lnTo>
                    <a:pt x="34" y="574"/>
                  </a:lnTo>
                  <a:lnTo>
                    <a:pt x="54" y="514"/>
                  </a:lnTo>
                  <a:lnTo>
                    <a:pt x="76" y="457"/>
                  </a:lnTo>
                  <a:lnTo>
                    <a:pt x="101" y="403"/>
                  </a:lnTo>
                  <a:lnTo>
                    <a:pt x="129" y="352"/>
                  </a:lnTo>
                  <a:lnTo>
                    <a:pt x="160" y="304"/>
                  </a:lnTo>
                  <a:lnTo>
                    <a:pt x="193" y="260"/>
                  </a:lnTo>
                  <a:lnTo>
                    <a:pt x="229" y="219"/>
                  </a:lnTo>
                  <a:lnTo>
                    <a:pt x="267" y="181"/>
                  </a:lnTo>
                  <a:lnTo>
                    <a:pt x="306" y="148"/>
                  </a:lnTo>
                  <a:lnTo>
                    <a:pt x="348" y="118"/>
                  </a:lnTo>
                  <a:lnTo>
                    <a:pt x="390" y="92"/>
                  </a:lnTo>
                  <a:lnTo>
                    <a:pt x="433" y="68"/>
                  </a:lnTo>
                  <a:lnTo>
                    <a:pt x="478" y="49"/>
                  </a:lnTo>
                  <a:lnTo>
                    <a:pt x="503" y="40"/>
                  </a:lnTo>
                  <a:lnTo>
                    <a:pt x="529" y="32"/>
                  </a:lnTo>
                  <a:lnTo>
                    <a:pt x="554" y="25"/>
                  </a:lnTo>
                  <a:lnTo>
                    <a:pt x="579" y="19"/>
                  </a:lnTo>
                  <a:lnTo>
                    <a:pt x="605" y="13"/>
                  </a:lnTo>
                  <a:lnTo>
                    <a:pt x="631" y="10"/>
                  </a:lnTo>
                  <a:lnTo>
                    <a:pt x="656" y="6"/>
                  </a:lnTo>
                  <a:lnTo>
                    <a:pt x="682" y="3"/>
                  </a:lnTo>
                  <a:lnTo>
                    <a:pt x="707" y="2"/>
                  </a:lnTo>
                  <a:lnTo>
                    <a:pt x="733" y="0"/>
                  </a:lnTo>
                  <a:lnTo>
                    <a:pt x="758" y="2"/>
                  </a:lnTo>
                  <a:lnTo>
                    <a:pt x="783" y="3"/>
                  </a:lnTo>
                  <a:lnTo>
                    <a:pt x="809" y="4"/>
                  </a:lnTo>
                  <a:lnTo>
                    <a:pt x="834" y="7"/>
                  </a:lnTo>
                  <a:lnTo>
                    <a:pt x="859" y="12"/>
                  </a:lnTo>
                  <a:lnTo>
                    <a:pt x="885" y="17"/>
                  </a:lnTo>
                  <a:lnTo>
                    <a:pt x="909" y="22"/>
                  </a:lnTo>
                  <a:lnTo>
                    <a:pt x="934" y="29"/>
                  </a:lnTo>
                  <a:lnTo>
                    <a:pt x="960" y="37"/>
                  </a:lnTo>
                  <a:lnTo>
                    <a:pt x="985" y="47"/>
                  </a:lnTo>
                  <a:lnTo>
                    <a:pt x="1010" y="57"/>
                  </a:lnTo>
                  <a:lnTo>
                    <a:pt x="1036" y="67"/>
                  </a:lnTo>
                  <a:lnTo>
                    <a:pt x="1061" y="79"/>
                  </a:lnTo>
                  <a:lnTo>
                    <a:pt x="1086" y="93"/>
                  </a:lnTo>
                  <a:lnTo>
                    <a:pt x="1111" y="107"/>
                  </a:lnTo>
                  <a:lnTo>
                    <a:pt x="1136" y="122"/>
                  </a:lnTo>
                  <a:lnTo>
                    <a:pt x="1161" y="138"/>
                  </a:lnTo>
                  <a:lnTo>
                    <a:pt x="1187" y="155"/>
                  </a:lnTo>
                  <a:lnTo>
                    <a:pt x="1212" y="172"/>
                  </a:lnTo>
                  <a:lnTo>
                    <a:pt x="1236" y="192"/>
                  </a:lnTo>
                  <a:lnTo>
                    <a:pt x="1262" y="213"/>
                  </a:lnTo>
                  <a:lnTo>
                    <a:pt x="1287" y="233"/>
                  </a:lnTo>
                  <a:close/>
                </a:path>
              </a:pathLst>
            </a:custGeom>
            <a:solidFill>
              <a:srgbClr val="D1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4173" y="3021"/>
              <a:ext cx="102" cy="115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0" y="231"/>
                </a:cxn>
                <a:cxn ang="0">
                  <a:pos x="141" y="150"/>
                </a:cxn>
                <a:cxn ang="0">
                  <a:pos x="204" y="66"/>
                </a:cxn>
                <a:cxn ang="0">
                  <a:pos x="159" y="0"/>
                </a:cxn>
              </a:cxnLst>
              <a:rect l="0" t="0" r="r" b="b"/>
              <a:pathLst>
                <a:path w="204" h="231">
                  <a:moveTo>
                    <a:pt x="159" y="0"/>
                  </a:moveTo>
                  <a:lnTo>
                    <a:pt x="0" y="231"/>
                  </a:lnTo>
                  <a:lnTo>
                    <a:pt x="141" y="150"/>
                  </a:lnTo>
                  <a:lnTo>
                    <a:pt x="204" y="66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E5B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36"/>
            <p:cNvSpPr>
              <a:spLocks/>
            </p:cNvSpPr>
            <p:nvPr/>
          </p:nvSpPr>
          <p:spPr bwMode="auto">
            <a:xfrm>
              <a:off x="4180" y="3191"/>
              <a:ext cx="97" cy="10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217"/>
                </a:cxn>
                <a:cxn ang="0">
                  <a:pos x="133" y="138"/>
                </a:cxn>
                <a:cxn ang="0">
                  <a:pos x="192" y="41"/>
                </a:cxn>
                <a:cxn ang="0">
                  <a:pos x="144" y="0"/>
                </a:cxn>
              </a:cxnLst>
              <a:rect l="0" t="0" r="r" b="b"/>
              <a:pathLst>
                <a:path w="192" h="217">
                  <a:moveTo>
                    <a:pt x="144" y="0"/>
                  </a:moveTo>
                  <a:lnTo>
                    <a:pt x="0" y="217"/>
                  </a:lnTo>
                  <a:lnTo>
                    <a:pt x="133" y="138"/>
                  </a:lnTo>
                  <a:lnTo>
                    <a:pt x="192" y="41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E5B2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auto">
            <a:xfrm>
              <a:off x="4946" y="3021"/>
              <a:ext cx="90" cy="113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53" y="74"/>
                </a:cxn>
                <a:cxn ang="0">
                  <a:pos x="0" y="155"/>
                </a:cxn>
                <a:cxn ang="0">
                  <a:pos x="28" y="226"/>
                </a:cxn>
                <a:cxn ang="0">
                  <a:pos x="180" y="0"/>
                </a:cxn>
              </a:cxnLst>
              <a:rect l="0" t="0" r="r" b="b"/>
              <a:pathLst>
                <a:path w="180" h="226">
                  <a:moveTo>
                    <a:pt x="180" y="0"/>
                  </a:moveTo>
                  <a:lnTo>
                    <a:pt x="53" y="74"/>
                  </a:lnTo>
                  <a:lnTo>
                    <a:pt x="0" y="155"/>
                  </a:lnTo>
                  <a:lnTo>
                    <a:pt x="28" y="226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A85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4886" y="3189"/>
              <a:ext cx="84" cy="108"/>
            </a:xfrm>
            <a:custGeom>
              <a:avLst/>
              <a:gdLst/>
              <a:ahLst/>
              <a:cxnLst>
                <a:cxn ang="0">
                  <a:pos x="167" y="0"/>
                </a:cxn>
                <a:cxn ang="0">
                  <a:pos x="47" y="65"/>
                </a:cxn>
                <a:cxn ang="0">
                  <a:pos x="0" y="139"/>
                </a:cxn>
                <a:cxn ang="0">
                  <a:pos x="25" y="215"/>
                </a:cxn>
                <a:cxn ang="0">
                  <a:pos x="167" y="0"/>
                </a:cxn>
              </a:cxnLst>
              <a:rect l="0" t="0" r="r" b="b"/>
              <a:pathLst>
                <a:path w="167" h="215">
                  <a:moveTo>
                    <a:pt x="167" y="0"/>
                  </a:moveTo>
                  <a:lnTo>
                    <a:pt x="47" y="65"/>
                  </a:lnTo>
                  <a:lnTo>
                    <a:pt x="0" y="139"/>
                  </a:lnTo>
                  <a:lnTo>
                    <a:pt x="25" y="215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A85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4408" y="3096"/>
              <a:ext cx="44" cy="124"/>
            </a:xfrm>
            <a:custGeom>
              <a:avLst/>
              <a:gdLst/>
              <a:ahLst/>
              <a:cxnLst>
                <a:cxn ang="0">
                  <a:pos x="9" y="75"/>
                </a:cxn>
                <a:cxn ang="0">
                  <a:pos x="6" y="97"/>
                </a:cxn>
                <a:cxn ang="0">
                  <a:pos x="3" y="128"/>
                </a:cxn>
                <a:cxn ang="0">
                  <a:pos x="0" y="163"/>
                </a:cxn>
                <a:cxn ang="0">
                  <a:pos x="1" y="196"/>
                </a:cxn>
                <a:cxn ang="0">
                  <a:pos x="69" y="248"/>
                </a:cxn>
                <a:cxn ang="0">
                  <a:pos x="68" y="180"/>
                </a:cxn>
                <a:cxn ang="0">
                  <a:pos x="72" y="113"/>
                </a:cxn>
                <a:cxn ang="0">
                  <a:pos x="80" y="52"/>
                </a:cxn>
                <a:cxn ang="0">
                  <a:pos x="88" y="0"/>
                </a:cxn>
                <a:cxn ang="0">
                  <a:pos x="9" y="75"/>
                </a:cxn>
              </a:cxnLst>
              <a:rect l="0" t="0" r="r" b="b"/>
              <a:pathLst>
                <a:path w="88" h="248">
                  <a:moveTo>
                    <a:pt x="9" y="75"/>
                  </a:moveTo>
                  <a:lnTo>
                    <a:pt x="6" y="97"/>
                  </a:lnTo>
                  <a:lnTo>
                    <a:pt x="3" y="128"/>
                  </a:lnTo>
                  <a:lnTo>
                    <a:pt x="0" y="163"/>
                  </a:lnTo>
                  <a:lnTo>
                    <a:pt x="1" y="196"/>
                  </a:lnTo>
                  <a:lnTo>
                    <a:pt x="69" y="248"/>
                  </a:lnTo>
                  <a:lnTo>
                    <a:pt x="68" y="180"/>
                  </a:lnTo>
                  <a:lnTo>
                    <a:pt x="72" y="113"/>
                  </a:lnTo>
                  <a:lnTo>
                    <a:pt x="80" y="52"/>
                  </a:lnTo>
                  <a:lnTo>
                    <a:pt x="88" y="0"/>
                  </a:lnTo>
                  <a:lnTo>
                    <a:pt x="9" y="75"/>
                  </a:lnTo>
                  <a:close/>
                </a:path>
              </a:pathLst>
            </a:custGeom>
            <a:solidFill>
              <a:srgbClr val="FFE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4493" y="3096"/>
              <a:ext cx="47" cy="127"/>
            </a:xfrm>
            <a:custGeom>
              <a:avLst/>
              <a:gdLst/>
              <a:ahLst/>
              <a:cxnLst>
                <a:cxn ang="0">
                  <a:pos x="94" y="66"/>
                </a:cxn>
                <a:cxn ang="0">
                  <a:pos x="88" y="96"/>
                </a:cxn>
                <a:cxn ang="0">
                  <a:pos x="86" y="130"/>
                </a:cxn>
                <a:cxn ang="0">
                  <a:pos x="85" y="164"/>
                </a:cxn>
                <a:cxn ang="0">
                  <a:pos x="85" y="192"/>
                </a:cxn>
                <a:cxn ang="0">
                  <a:pos x="3" y="255"/>
                </a:cxn>
                <a:cxn ang="0">
                  <a:pos x="0" y="189"/>
                </a:cxn>
                <a:cxn ang="0">
                  <a:pos x="2" y="124"/>
                </a:cxn>
                <a:cxn ang="0">
                  <a:pos x="9" y="60"/>
                </a:cxn>
                <a:cxn ang="0">
                  <a:pos x="19" y="0"/>
                </a:cxn>
                <a:cxn ang="0">
                  <a:pos x="94" y="66"/>
                </a:cxn>
              </a:cxnLst>
              <a:rect l="0" t="0" r="r" b="b"/>
              <a:pathLst>
                <a:path w="94" h="255">
                  <a:moveTo>
                    <a:pt x="94" y="66"/>
                  </a:moveTo>
                  <a:lnTo>
                    <a:pt x="88" y="96"/>
                  </a:lnTo>
                  <a:lnTo>
                    <a:pt x="86" y="130"/>
                  </a:lnTo>
                  <a:lnTo>
                    <a:pt x="85" y="164"/>
                  </a:lnTo>
                  <a:lnTo>
                    <a:pt x="85" y="192"/>
                  </a:lnTo>
                  <a:lnTo>
                    <a:pt x="3" y="255"/>
                  </a:lnTo>
                  <a:lnTo>
                    <a:pt x="0" y="189"/>
                  </a:lnTo>
                  <a:lnTo>
                    <a:pt x="2" y="124"/>
                  </a:lnTo>
                  <a:lnTo>
                    <a:pt x="9" y="60"/>
                  </a:lnTo>
                  <a:lnTo>
                    <a:pt x="19" y="0"/>
                  </a:lnTo>
                  <a:lnTo>
                    <a:pt x="94" y="66"/>
                  </a:lnTo>
                  <a:close/>
                </a:path>
              </a:pathLst>
            </a:custGeom>
            <a:solidFill>
              <a:srgbClr val="A85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119" name="Picture 4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96200" y="1524000"/>
            <a:ext cx="99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685800" y="3429000"/>
            <a:ext cx="1752600" cy="1066800"/>
            <a:chOff x="3859" y="3120"/>
            <a:chExt cx="1618" cy="1033"/>
          </a:xfrm>
        </p:grpSpPr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4747" y="3310"/>
              <a:ext cx="632" cy="428"/>
            </a:xfrm>
            <a:custGeom>
              <a:avLst/>
              <a:gdLst/>
              <a:ahLst/>
              <a:cxnLst>
                <a:cxn ang="0">
                  <a:pos x="1247" y="409"/>
                </a:cxn>
                <a:cxn ang="0">
                  <a:pos x="1198" y="468"/>
                </a:cxn>
                <a:cxn ang="0">
                  <a:pos x="1152" y="516"/>
                </a:cxn>
                <a:cxn ang="0">
                  <a:pos x="1110" y="552"/>
                </a:cxn>
                <a:cxn ang="0">
                  <a:pos x="1063" y="586"/>
                </a:cxn>
                <a:cxn ang="0">
                  <a:pos x="1011" y="620"/>
                </a:cxn>
                <a:cxn ang="0">
                  <a:pos x="958" y="647"/>
                </a:cxn>
                <a:cxn ang="0">
                  <a:pos x="899" y="664"/>
                </a:cxn>
                <a:cxn ang="0">
                  <a:pos x="633" y="702"/>
                </a:cxn>
                <a:cxn ang="0">
                  <a:pos x="587" y="750"/>
                </a:cxn>
                <a:cxn ang="0">
                  <a:pos x="534" y="801"/>
                </a:cxn>
                <a:cxn ang="0">
                  <a:pos x="477" y="833"/>
                </a:cxn>
                <a:cxn ang="0">
                  <a:pos x="435" y="845"/>
                </a:cxn>
                <a:cxn ang="0">
                  <a:pos x="391" y="850"/>
                </a:cxn>
                <a:cxn ang="0">
                  <a:pos x="344" y="852"/>
                </a:cxn>
                <a:cxn ang="0">
                  <a:pos x="302" y="854"/>
                </a:cxn>
                <a:cxn ang="0">
                  <a:pos x="258" y="852"/>
                </a:cxn>
                <a:cxn ang="0">
                  <a:pos x="217" y="850"/>
                </a:cxn>
                <a:cxn ang="0">
                  <a:pos x="167" y="845"/>
                </a:cxn>
                <a:cxn ang="0">
                  <a:pos x="437" y="615"/>
                </a:cxn>
                <a:cxn ang="0">
                  <a:pos x="390" y="649"/>
                </a:cxn>
                <a:cxn ang="0">
                  <a:pos x="344" y="668"/>
                </a:cxn>
                <a:cxn ang="0">
                  <a:pos x="283" y="677"/>
                </a:cxn>
                <a:cxn ang="0">
                  <a:pos x="236" y="675"/>
                </a:cxn>
                <a:cxn ang="0">
                  <a:pos x="188" y="662"/>
                </a:cxn>
                <a:cxn ang="0">
                  <a:pos x="121" y="630"/>
                </a:cxn>
                <a:cxn ang="0">
                  <a:pos x="63" y="592"/>
                </a:cxn>
                <a:cxn ang="0">
                  <a:pos x="21" y="556"/>
                </a:cxn>
                <a:cxn ang="0">
                  <a:pos x="296" y="588"/>
                </a:cxn>
                <a:cxn ang="0">
                  <a:pos x="340" y="559"/>
                </a:cxn>
                <a:cxn ang="0">
                  <a:pos x="405" y="516"/>
                </a:cxn>
                <a:cxn ang="0">
                  <a:pos x="456" y="489"/>
                </a:cxn>
                <a:cxn ang="0">
                  <a:pos x="509" y="470"/>
                </a:cxn>
                <a:cxn ang="0">
                  <a:pos x="580" y="462"/>
                </a:cxn>
                <a:cxn ang="0">
                  <a:pos x="646" y="466"/>
                </a:cxn>
                <a:cxn ang="0">
                  <a:pos x="717" y="476"/>
                </a:cxn>
                <a:cxn ang="0">
                  <a:pos x="770" y="480"/>
                </a:cxn>
                <a:cxn ang="0">
                  <a:pos x="810" y="476"/>
                </a:cxn>
                <a:cxn ang="0">
                  <a:pos x="844" y="438"/>
                </a:cxn>
                <a:cxn ang="0">
                  <a:pos x="893" y="400"/>
                </a:cxn>
                <a:cxn ang="0">
                  <a:pos x="931" y="381"/>
                </a:cxn>
                <a:cxn ang="0">
                  <a:pos x="973" y="367"/>
                </a:cxn>
                <a:cxn ang="0">
                  <a:pos x="1006" y="360"/>
                </a:cxn>
                <a:cxn ang="0">
                  <a:pos x="960" y="327"/>
                </a:cxn>
                <a:cxn ang="0">
                  <a:pos x="920" y="291"/>
                </a:cxn>
                <a:cxn ang="0">
                  <a:pos x="882" y="246"/>
                </a:cxn>
                <a:cxn ang="0">
                  <a:pos x="852" y="191"/>
                </a:cxn>
                <a:cxn ang="0">
                  <a:pos x="834" y="139"/>
                </a:cxn>
                <a:cxn ang="0">
                  <a:pos x="1097" y="303"/>
                </a:cxn>
                <a:cxn ang="0">
                  <a:pos x="1072" y="263"/>
                </a:cxn>
                <a:cxn ang="0">
                  <a:pos x="1047" y="208"/>
                </a:cxn>
                <a:cxn ang="0">
                  <a:pos x="1030" y="145"/>
                </a:cxn>
                <a:cxn ang="0">
                  <a:pos x="1023" y="86"/>
                </a:cxn>
                <a:cxn ang="0">
                  <a:pos x="1021" y="50"/>
                </a:cxn>
                <a:cxn ang="0">
                  <a:pos x="1023" y="14"/>
                </a:cxn>
              </a:cxnLst>
              <a:rect l="0" t="0" r="r" b="b"/>
              <a:pathLst>
                <a:path w="1264" h="856">
                  <a:moveTo>
                    <a:pt x="1025" y="0"/>
                  </a:moveTo>
                  <a:lnTo>
                    <a:pt x="1264" y="388"/>
                  </a:lnTo>
                  <a:lnTo>
                    <a:pt x="1260" y="390"/>
                  </a:lnTo>
                  <a:lnTo>
                    <a:pt x="1255" y="398"/>
                  </a:lnTo>
                  <a:lnTo>
                    <a:pt x="1251" y="403"/>
                  </a:lnTo>
                  <a:lnTo>
                    <a:pt x="1247" y="409"/>
                  </a:lnTo>
                  <a:lnTo>
                    <a:pt x="1239" y="417"/>
                  </a:lnTo>
                  <a:lnTo>
                    <a:pt x="1234" y="426"/>
                  </a:lnTo>
                  <a:lnTo>
                    <a:pt x="1224" y="436"/>
                  </a:lnTo>
                  <a:lnTo>
                    <a:pt x="1217" y="445"/>
                  </a:lnTo>
                  <a:lnTo>
                    <a:pt x="1207" y="455"/>
                  </a:lnTo>
                  <a:lnTo>
                    <a:pt x="1198" y="468"/>
                  </a:lnTo>
                  <a:lnTo>
                    <a:pt x="1188" y="478"/>
                  </a:lnTo>
                  <a:lnTo>
                    <a:pt x="1177" y="489"/>
                  </a:lnTo>
                  <a:lnTo>
                    <a:pt x="1169" y="495"/>
                  </a:lnTo>
                  <a:lnTo>
                    <a:pt x="1163" y="502"/>
                  </a:lnTo>
                  <a:lnTo>
                    <a:pt x="1158" y="508"/>
                  </a:lnTo>
                  <a:lnTo>
                    <a:pt x="1152" y="516"/>
                  </a:lnTo>
                  <a:lnTo>
                    <a:pt x="1144" y="521"/>
                  </a:lnTo>
                  <a:lnTo>
                    <a:pt x="1139" y="527"/>
                  </a:lnTo>
                  <a:lnTo>
                    <a:pt x="1131" y="533"/>
                  </a:lnTo>
                  <a:lnTo>
                    <a:pt x="1125" y="538"/>
                  </a:lnTo>
                  <a:lnTo>
                    <a:pt x="1118" y="544"/>
                  </a:lnTo>
                  <a:lnTo>
                    <a:pt x="1110" y="552"/>
                  </a:lnTo>
                  <a:lnTo>
                    <a:pt x="1103" y="557"/>
                  </a:lnTo>
                  <a:lnTo>
                    <a:pt x="1095" y="565"/>
                  </a:lnTo>
                  <a:lnTo>
                    <a:pt x="1087" y="571"/>
                  </a:lnTo>
                  <a:lnTo>
                    <a:pt x="1080" y="577"/>
                  </a:lnTo>
                  <a:lnTo>
                    <a:pt x="1072" y="582"/>
                  </a:lnTo>
                  <a:lnTo>
                    <a:pt x="1063" y="586"/>
                  </a:lnTo>
                  <a:lnTo>
                    <a:pt x="1055" y="592"/>
                  </a:lnTo>
                  <a:lnTo>
                    <a:pt x="1047" y="597"/>
                  </a:lnTo>
                  <a:lnTo>
                    <a:pt x="1038" y="603"/>
                  </a:lnTo>
                  <a:lnTo>
                    <a:pt x="1030" y="611"/>
                  </a:lnTo>
                  <a:lnTo>
                    <a:pt x="1019" y="615"/>
                  </a:lnTo>
                  <a:lnTo>
                    <a:pt x="1011" y="620"/>
                  </a:lnTo>
                  <a:lnTo>
                    <a:pt x="1002" y="624"/>
                  </a:lnTo>
                  <a:lnTo>
                    <a:pt x="992" y="630"/>
                  </a:lnTo>
                  <a:lnTo>
                    <a:pt x="985" y="634"/>
                  </a:lnTo>
                  <a:lnTo>
                    <a:pt x="975" y="637"/>
                  </a:lnTo>
                  <a:lnTo>
                    <a:pt x="966" y="641"/>
                  </a:lnTo>
                  <a:lnTo>
                    <a:pt x="958" y="647"/>
                  </a:lnTo>
                  <a:lnTo>
                    <a:pt x="947" y="649"/>
                  </a:lnTo>
                  <a:lnTo>
                    <a:pt x="937" y="653"/>
                  </a:lnTo>
                  <a:lnTo>
                    <a:pt x="928" y="654"/>
                  </a:lnTo>
                  <a:lnTo>
                    <a:pt x="918" y="658"/>
                  </a:lnTo>
                  <a:lnTo>
                    <a:pt x="909" y="660"/>
                  </a:lnTo>
                  <a:lnTo>
                    <a:pt x="899" y="664"/>
                  </a:lnTo>
                  <a:lnTo>
                    <a:pt x="888" y="666"/>
                  </a:lnTo>
                  <a:lnTo>
                    <a:pt x="880" y="668"/>
                  </a:lnTo>
                  <a:lnTo>
                    <a:pt x="646" y="691"/>
                  </a:lnTo>
                  <a:lnTo>
                    <a:pt x="644" y="691"/>
                  </a:lnTo>
                  <a:lnTo>
                    <a:pt x="639" y="698"/>
                  </a:lnTo>
                  <a:lnTo>
                    <a:pt x="633" y="702"/>
                  </a:lnTo>
                  <a:lnTo>
                    <a:pt x="629" y="710"/>
                  </a:lnTo>
                  <a:lnTo>
                    <a:pt x="622" y="715"/>
                  </a:lnTo>
                  <a:lnTo>
                    <a:pt x="616" y="723"/>
                  </a:lnTo>
                  <a:lnTo>
                    <a:pt x="606" y="731"/>
                  </a:lnTo>
                  <a:lnTo>
                    <a:pt x="597" y="740"/>
                  </a:lnTo>
                  <a:lnTo>
                    <a:pt x="587" y="750"/>
                  </a:lnTo>
                  <a:lnTo>
                    <a:pt x="578" y="761"/>
                  </a:lnTo>
                  <a:lnTo>
                    <a:pt x="564" y="770"/>
                  </a:lnTo>
                  <a:lnTo>
                    <a:pt x="553" y="782"/>
                  </a:lnTo>
                  <a:lnTo>
                    <a:pt x="547" y="788"/>
                  </a:lnTo>
                  <a:lnTo>
                    <a:pt x="540" y="793"/>
                  </a:lnTo>
                  <a:lnTo>
                    <a:pt x="534" y="801"/>
                  </a:lnTo>
                  <a:lnTo>
                    <a:pt x="528" y="807"/>
                  </a:lnTo>
                  <a:lnTo>
                    <a:pt x="517" y="814"/>
                  </a:lnTo>
                  <a:lnTo>
                    <a:pt x="507" y="820"/>
                  </a:lnTo>
                  <a:lnTo>
                    <a:pt x="494" y="826"/>
                  </a:lnTo>
                  <a:lnTo>
                    <a:pt x="483" y="831"/>
                  </a:lnTo>
                  <a:lnTo>
                    <a:pt x="477" y="833"/>
                  </a:lnTo>
                  <a:lnTo>
                    <a:pt x="469" y="835"/>
                  </a:lnTo>
                  <a:lnTo>
                    <a:pt x="464" y="837"/>
                  </a:lnTo>
                  <a:lnTo>
                    <a:pt x="456" y="839"/>
                  </a:lnTo>
                  <a:lnTo>
                    <a:pt x="449" y="841"/>
                  </a:lnTo>
                  <a:lnTo>
                    <a:pt x="441" y="843"/>
                  </a:lnTo>
                  <a:lnTo>
                    <a:pt x="435" y="845"/>
                  </a:lnTo>
                  <a:lnTo>
                    <a:pt x="428" y="847"/>
                  </a:lnTo>
                  <a:lnTo>
                    <a:pt x="420" y="847"/>
                  </a:lnTo>
                  <a:lnTo>
                    <a:pt x="412" y="847"/>
                  </a:lnTo>
                  <a:lnTo>
                    <a:pt x="405" y="848"/>
                  </a:lnTo>
                  <a:lnTo>
                    <a:pt x="399" y="850"/>
                  </a:lnTo>
                  <a:lnTo>
                    <a:pt x="391" y="850"/>
                  </a:lnTo>
                  <a:lnTo>
                    <a:pt x="382" y="850"/>
                  </a:lnTo>
                  <a:lnTo>
                    <a:pt x="374" y="852"/>
                  </a:lnTo>
                  <a:lnTo>
                    <a:pt x="369" y="852"/>
                  </a:lnTo>
                  <a:lnTo>
                    <a:pt x="361" y="852"/>
                  </a:lnTo>
                  <a:lnTo>
                    <a:pt x="353" y="852"/>
                  </a:lnTo>
                  <a:lnTo>
                    <a:pt x="344" y="852"/>
                  </a:lnTo>
                  <a:lnTo>
                    <a:pt x="338" y="854"/>
                  </a:lnTo>
                  <a:lnTo>
                    <a:pt x="331" y="854"/>
                  </a:lnTo>
                  <a:lnTo>
                    <a:pt x="323" y="854"/>
                  </a:lnTo>
                  <a:lnTo>
                    <a:pt x="315" y="854"/>
                  </a:lnTo>
                  <a:lnTo>
                    <a:pt x="310" y="856"/>
                  </a:lnTo>
                  <a:lnTo>
                    <a:pt x="302" y="854"/>
                  </a:lnTo>
                  <a:lnTo>
                    <a:pt x="295" y="854"/>
                  </a:lnTo>
                  <a:lnTo>
                    <a:pt x="285" y="854"/>
                  </a:lnTo>
                  <a:lnTo>
                    <a:pt x="279" y="854"/>
                  </a:lnTo>
                  <a:lnTo>
                    <a:pt x="272" y="852"/>
                  </a:lnTo>
                  <a:lnTo>
                    <a:pt x="266" y="852"/>
                  </a:lnTo>
                  <a:lnTo>
                    <a:pt x="258" y="852"/>
                  </a:lnTo>
                  <a:lnTo>
                    <a:pt x="253" y="852"/>
                  </a:lnTo>
                  <a:lnTo>
                    <a:pt x="245" y="852"/>
                  </a:lnTo>
                  <a:lnTo>
                    <a:pt x="239" y="852"/>
                  </a:lnTo>
                  <a:lnTo>
                    <a:pt x="234" y="850"/>
                  </a:lnTo>
                  <a:lnTo>
                    <a:pt x="228" y="850"/>
                  </a:lnTo>
                  <a:lnTo>
                    <a:pt x="217" y="850"/>
                  </a:lnTo>
                  <a:lnTo>
                    <a:pt x="207" y="850"/>
                  </a:lnTo>
                  <a:lnTo>
                    <a:pt x="196" y="847"/>
                  </a:lnTo>
                  <a:lnTo>
                    <a:pt x="188" y="847"/>
                  </a:lnTo>
                  <a:lnTo>
                    <a:pt x="180" y="845"/>
                  </a:lnTo>
                  <a:lnTo>
                    <a:pt x="175" y="845"/>
                  </a:lnTo>
                  <a:lnTo>
                    <a:pt x="167" y="845"/>
                  </a:lnTo>
                  <a:lnTo>
                    <a:pt x="163" y="845"/>
                  </a:lnTo>
                  <a:lnTo>
                    <a:pt x="452" y="744"/>
                  </a:lnTo>
                  <a:lnTo>
                    <a:pt x="511" y="645"/>
                  </a:lnTo>
                  <a:lnTo>
                    <a:pt x="449" y="603"/>
                  </a:lnTo>
                  <a:lnTo>
                    <a:pt x="445" y="605"/>
                  </a:lnTo>
                  <a:lnTo>
                    <a:pt x="437" y="615"/>
                  </a:lnTo>
                  <a:lnTo>
                    <a:pt x="428" y="620"/>
                  </a:lnTo>
                  <a:lnTo>
                    <a:pt x="422" y="628"/>
                  </a:lnTo>
                  <a:lnTo>
                    <a:pt x="412" y="634"/>
                  </a:lnTo>
                  <a:lnTo>
                    <a:pt x="403" y="641"/>
                  </a:lnTo>
                  <a:lnTo>
                    <a:pt x="397" y="645"/>
                  </a:lnTo>
                  <a:lnTo>
                    <a:pt x="390" y="649"/>
                  </a:lnTo>
                  <a:lnTo>
                    <a:pt x="382" y="653"/>
                  </a:lnTo>
                  <a:lnTo>
                    <a:pt x="376" y="654"/>
                  </a:lnTo>
                  <a:lnTo>
                    <a:pt x="367" y="656"/>
                  </a:lnTo>
                  <a:lnTo>
                    <a:pt x="359" y="660"/>
                  </a:lnTo>
                  <a:lnTo>
                    <a:pt x="352" y="664"/>
                  </a:lnTo>
                  <a:lnTo>
                    <a:pt x="344" y="668"/>
                  </a:lnTo>
                  <a:lnTo>
                    <a:pt x="334" y="668"/>
                  </a:lnTo>
                  <a:lnTo>
                    <a:pt x="325" y="672"/>
                  </a:lnTo>
                  <a:lnTo>
                    <a:pt x="315" y="673"/>
                  </a:lnTo>
                  <a:lnTo>
                    <a:pt x="304" y="675"/>
                  </a:lnTo>
                  <a:lnTo>
                    <a:pt x="295" y="675"/>
                  </a:lnTo>
                  <a:lnTo>
                    <a:pt x="283" y="677"/>
                  </a:lnTo>
                  <a:lnTo>
                    <a:pt x="272" y="677"/>
                  </a:lnTo>
                  <a:lnTo>
                    <a:pt x="260" y="679"/>
                  </a:lnTo>
                  <a:lnTo>
                    <a:pt x="253" y="677"/>
                  </a:lnTo>
                  <a:lnTo>
                    <a:pt x="247" y="675"/>
                  </a:lnTo>
                  <a:lnTo>
                    <a:pt x="241" y="675"/>
                  </a:lnTo>
                  <a:lnTo>
                    <a:pt x="236" y="675"/>
                  </a:lnTo>
                  <a:lnTo>
                    <a:pt x="228" y="673"/>
                  </a:lnTo>
                  <a:lnTo>
                    <a:pt x="222" y="673"/>
                  </a:lnTo>
                  <a:lnTo>
                    <a:pt x="217" y="672"/>
                  </a:lnTo>
                  <a:lnTo>
                    <a:pt x="211" y="672"/>
                  </a:lnTo>
                  <a:lnTo>
                    <a:pt x="199" y="666"/>
                  </a:lnTo>
                  <a:lnTo>
                    <a:pt x="188" y="662"/>
                  </a:lnTo>
                  <a:lnTo>
                    <a:pt x="175" y="658"/>
                  </a:lnTo>
                  <a:lnTo>
                    <a:pt x="165" y="654"/>
                  </a:lnTo>
                  <a:lnTo>
                    <a:pt x="152" y="649"/>
                  </a:lnTo>
                  <a:lnTo>
                    <a:pt x="142" y="643"/>
                  </a:lnTo>
                  <a:lnTo>
                    <a:pt x="131" y="635"/>
                  </a:lnTo>
                  <a:lnTo>
                    <a:pt x="121" y="630"/>
                  </a:lnTo>
                  <a:lnTo>
                    <a:pt x="110" y="624"/>
                  </a:lnTo>
                  <a:lnTo>
                    <a:pt x="99" y="616"/>
                  </a:lnTo>
                  <a:lnTo>
                    <a:pt x="91" y="611"/>
                  </a:lnTo>
                  <a:lnTo>
                    <a:pt x="82" y="605"/>
                  </a:lnTo>
                  <a:lnTo>
                    <a:pt x="72" y="597"/>
                  </a:lnTo>
                  <a:lnTo>
                    <a:pt x="63" y="592"/>
                  </a:lnTo>
                  <a:lnTo>
                    <a:pt x="53" y="584"/>
                  </a:lnTo>
                  <a:lnTo>
                    <a:pt x="47" y="578"/>
                  </a:lnTo>
                  <a:lnTo>
                    <a:pt x="40" y="571"/>
                  </a:lnTo>
                  <a:lnTo>
                    <a:pt x="32" y="565"/>
                  </a:lnTo>
                  <a:lnTo>
                    <a:pt x="26" y="559"/>
                  </a:lnTo>
                  <a:lnTo>
                    <a:pt x="21" y="556"/>
                  </a:lnTo>
                  <a:lnTo>
                    <a:pt x="11" y="546"/>
                  </a:lnTo>
                  <a:lnTo>
                    <a:pt x="6" y="540"/>
                  </a:lnTo>
                  <a:lnTo>
                    <a:pt x="0" y="535"/>
                  </a:lnTo>
                  <a:lnTo>
                    <a:pt x="0" y="535"/>
                  </a:lnTo>
                  <a:lnTo>
                    <a:pt x="296" y="590"/>
                  </a:lnTo>
                  <a:lnTo>
                    <a:pt x="296" y="588"/>
                  </a:lnTo>
                  <a:lnTo>
                    <a:pt x="298" y="586"/>
                  </a:lnTo>
                  <a:lnTo>
                    <a:pt x="304" y="582"/>
                  </a:lnTo>
                  <a:lnTo>
                    <a:pt x="312" y="578"/>
                  </a:lnTo>
                  <a:lnTo>
                    <a:pt x="319" y="571"/>
                  </a:lnTo>
                  <a:lnTo>
                    <a:pt x="329" y="565"/>
                  </a:lnTo>
                  <a:lnTo>
                    <a:pt x="340" y="559"/>
                  </a:lnTo>
                  <a:lnTo>
                    <a:pt x="352" y="552"/>
                  </a:lnTo>
                  <a:lnTo>
                    <a:pt x="361" y="544"/>
                  </a:lnTo>
                  <a:lnTo>
                    <a:pt x="372" y="537"/>
                  </a:lnTo>
                  <a:lnTo>
                    <a:pt x="384" y="529"/>
                  </a:lnTo>
                  <a:lnTo>
                    <a:pt x="395" y="523"/>
                  </a:lnTo>
                  <a:lnTo>
                    <a:pt x="405" y="516"/>
                  </a:lnTo>
                  <a:lnTo>
                    <a:pt x="412" y="512"/>
                  </a:lnTo>
                  <a:lnTo>
                    <a:pt x="420" y="508"/>
                  </a:lnTo>
                  <a:lnTo>
                    <a:pt x="428" y="506"/>
                  </a:lnTo>
                  <a:lnTo>
                    <a:pt x="439" y="497"/>
                  </a:lnTo>
                  <a:lnTo>
                    <a:pt x="450" y="493"/>
                  </a:lnTo>
                  <a:lnTo>
                    <a:pt x="456" y="489"/>
                  </a:lnTo>
                  <a:lnTo>
                    <a:pt x="464" y="485"/>
                  </a:lnTo>
                  <a:lnTo>
                    <a:pt x="469" y="483"/>
                  </a:lnTo>
                  <a:lnTo>
                    <a:pt x="475" y="481"/>
                  </a:lnTo>
                  <a:lnTo>
                    <a:pt x="487" y="478"/>
                  </a:lnTo>
                  <a:lnTo>
                    <a:pt x="500" y="474"/>
                  </a:lnTo>
                  <a:lnTo>
                    <a:pt x="509" y="470"/>
                  </a:lnTo>
                  <a:lnTo>
                    <a:pt x="523" y="470"/>
                  </a:lnTo>
                  <a:lnTo>
                    <a:pt x="534" y="466"/>
                  </a:lnTo>
                  <a:lnTo>
                    <a:pt x="544" y="464"/>
                  </a:lnTo>
                  <a:lnTo>
                    <a:pt x="555" y="464"/>
                  </a:lnTo>
                  <a:lnTo>
                    <a:pt x="568" y="464"/>
                  </a:lnTo>
                  <a:lnTo>
                    <a:pt x="580" y="462"/>
                  </a:lnTo>
                  <a:lnTo>
                    <a:pt x="591" y="462"/>
                  </a:lnTo>
                  <a:lnTo>
                    <a:pt x="603" y="464"/>
                  </a:lnTo>
                  <a:lnTo>
                    <a:pt x="614" y="464"/>
                  </a:lnTo>
                  <a:lnTo>
                    <a:pt x="623" y="464"/>
                  </a:lnTo>
                  <a:lnTo>
                    <a:pt x="637" y="464"/>
                  </a:lnTo>
                  <a:lnTo>
                    <a:pt x="646" y="466"/>
                  </a:lnTo>
                  <a:lnTo>
                    <a:pt x="658" y="468"/>
                  </a:lnTo>
                  <a:lnTo>
                    <a:pt x="669" y="468"/>
                  </a:lnTo>
                  <a:lnTo>
                    <a:pt x="682" y="470"/>
                  </a:lnTo>
                  <a:lnTo>
                    <a:pt x="694" y="472"/>
                  </a:lnTo>
                  <a:lnTo>
                    <a:pt x="705" y="474"/>
                  </a:lnTo>
                  <a:lnTo>
                    <a:pt x="717" y="476"/>
                  </a:lnTo>
                  <a:lnTo>
                    <a:pt x="728" y="476"/>
                  </a:lnTo>
                  <a:lnTo>
                    <a:pt x="739" y="478"/>
                  </a:lnTo>
                  <a:lnTo>
                    <a:pt x="753" y="480"/>
                  </a:lnTo>
                  <a:lnTo>
                    <a:pt x="758" y="480"/>
                  </a:lnTo>
                  <a:lnTo>
                    <a:pt x="764" y="480"/>
                  </a:lnTo>
                  <a:lnTo>
                    <a:pt x="770" y="480"/>
                  </a:lnTo>
                  <a:lnTo>
                    <a:pt x="777" y="481"/>
                  </a:lnTo>
                  <a:lnTo>
                    <a:pt x="783" y="481"/>
                  </a:lnTo>
                  <a:lnTo>
                    <a:pt x="791" y="481"/>
                  </a:lnTo>
                  <a:lnTo>
                    <a:pt x="796" y="481"/>
                  </a:lnTo>
                  <a:lnTo>
                    <a:pt x="804" y="481"/>
                  </a:lnTo>
                  <a:lnTo>
                    <a:pt x="810" y="476"/>
                  </a:lnTo>
                  <a:lnTo>
                    <a:pt x="815" y="468"/>
                  </a:lnTo>
                  <a:lnTo>
                    <a:pt x="819" y="462"/>
                  </a:lnTo>
                  <a:lnTo>
                    <a:pt x="827" y="455"/>
                  </a:lnTo>
                  <a:lnTo>
                    <a:pt x="833" y="449"/>
                  </a:lnTo>
                  <a:lnTo>
                    <a:pt x="838" y="443"/>
                  </a:lnTo>
                  <a:lnTo>
                    <a:pt x="844" y="438"/>
                  </a:lnTo>
                  <a:lnTo>
                    <a:pt x="852" y="432"/>
                  </a:lnTo>
                  <a:lnTo>
                    <a:pt x="863" y="422"/>
                  </a:lnTo>
                  <a:lnTo>
                    <a:pt x="874" y="413"/>
                  </a:lnTo>
                  <a:lnTo>
                    <a:pt x="880" y="407"/>
                  </a:lnTo>
                  <a:lnTo>
                    <a:pt x="888" y="403"/>
                  </a:lnTo>
                  <a:lnTo>
                    <a:pt x="893" y="400"/>
                  </a:lnTo>
                  <a:lnTo>
                    <a:pt x="901" y="398"/>
                  </a:lnTo>
                  <a:lnTo>
                    <a:pt x="907" y="392"/>
                  </a:lnTo>
                  <a:lnTo>
                    <a:pt x="912" y="390"/>
                  </a:lnTo>
                  <a:lnTo>
                    <a:pt x="918" y="386"/>
                  </a:lnTo>
                  <a:lnTo>
                    <a:pt x="926" y="384"/>
                  </a:lnTo>
                  <a:lnTo>
                    <a:pt x="931" y="381"/>
                  </a:lnTo>
                  <a:lnTo>
                    <a:pt x="939" y="377"/>
                  </a:lnTo>
                  <a:lnTo>
                    <a:pt x="945" y="375"/>
                  </a:lnTo>
                  <a:lnTo>
                    <a:pt x="952" y="373"/>
                  </a:lnTo>
                  <a:lnTo>
                    <a:pt x="960" y="371"/>
                  </a:lnTo>
                  <a:lnTo>
                    <a:pt x="966" y="369"/>
                  </a:lnTo>
                  <a:lnTo>
                    <a:pt x="973" y="367"/>
                  </a:lnTo>
                  <a:lnTo>
                    <a:pt x="981" y="367"/>
                  </a:lnTo>
                  <a:lnTo>
                    <a:pt x="988" y="365"/>
                  </a:lnTo>
                  <a:lnTo>
                    <a:pt x="996" y="365"/>
                  </a:lnTo>
                  <a:lnTo>
                    <a:pt x="1004" y="365"/>
                  </a:lnTo>
                  <a:lnTo>
                    <a:pt x="1013" y="365"/>
                  </a:lnTo>
                  <a:lnTo>
                    <a:pt x="1006" y="360"/>
                  </a:lnTo>
                  <a:lnTo>
                    <a:pt x="998" y="354"/>
                  </a:lnTo>
                  <a:lnTo>
                    <a:pt x="990" y="348"/>
                  </a:lnTo>
                  <a:lnTo>
                    <a:pt x="983" y="343"/>
                  </a:lnTo>
                  <a:lnTo>
                    <a:pt x="975" y="337"/>
                  </a:lnTo>
                  <a:lnTo>
                    <a:pt x="968" y="333"/>
                  </a:lnTo>
                  <a:lnTo>
                    <a:pt x="960" y="327"/>
                  </a:lnTo>
                  <a:lnTo>
                    <a:pt x="954" y="322"/>
                  </a:lnTo>
                  <a:lnTo>
                    <a:pt x="947" y="316"/>
                  </a:lnTo>
                  <a:lnTo>
                    <a:pt x="939" y="310"/>
                  </a:lnTo>
                  <a:lnTo>
                    <a:pt x="933" y="303"/>
                  </a:lnTo>
                  <a:lnTo>
                    <a:pt x="926" y="297"/>
                  </a:lnTo>
                  <a:lnTo>
                    <a:pt x="920" y="291"/>
                  </a:lnTo>
                  <a:lnTo>
                    <a:pt x="912" y="284"/>
                  </a:lnTo>
                  <a:lnTo>
                    <a:pt x="907" y="278"/>
                  </a:lnTo>
                  <a:lnTo>
                    <a:pt x="901" y="270"/>
                  </a:lnTo>
                  <a:lnTo>
                    <a:pt x="895" y="261"/>
                  </a:lnTo>
                  <a:lnTo>
                    <a:pt x="888" y="253"/>
                  </a:lnTo>
                  <a:lnTo>
                    <a:pt x="882" y="246"/>
                  </a:lnTo>
                  <a:lnTo>
                    <a:pt x="878" y="238"/>
                  </a:lnTo>
                  <a:lnTo>
                    <a:pt x="871" y="229"/>
                  </a:lnTo>
                  <a:lnTo>
                    <a:pt x="867" y="219"/>
                  </a:lnTo>
                  <a:lnTo>
                    <a:pt x="861" y="210"/>
                  </a:lnTo>
                  <a:lnTo>
                    <a:pt x="857" y="202"/>
                  </a:lnTo>
                  <a:lnTo>
                    <a:pt x="852" y="191"/>
                  </a:lnTo>
                  <a:lnTo>
                    <a:pt x="848" y="181"/>
                  </a:lnTo>
                  <a:lnTo>
                    <a:pt x="844" y="170"/>
                  </a:lnTo>
                  <a:lnTo>
                    <a:pt x="842" y="158"/>
                  </a:lnTo>
                  <a:lnTo>
                    <a:pt x="838" y="152"/>
                  </a:lnTo>
                  <a:lnTo>
                    <a:pt x="836" y="147"/>
                  </a:lnTo>
                  <a:lnTo>
                    <a:pt x="834" y="139"/>
                  </a:lnTo>
                  <a:lnTo>
                    <a:pt x="833" y="135"/>
                  </a:lnTo>
                  <a:lnTo>
                    <a:pt x="831" y="122"/>
                  </a:lnTo>
                  <a:lnTo>
                    <a:pt x="829" y="111"/>
                  </a:lnTo>
                  <a:lnTo>
                    <a:pt x="1106" y="314"/>
                  </a:lnTo>
                  <a:lnTo>
                    <a:pt x="1101" y="308"/>
                  </a:lnTo>
                  <a:lnTo>
                    <a:pt x="1097" y="303"/>
                  </a:lnTo>
                  <a:lnTo>
                    <a:pt x="1093" y="297"/>
                  </a:lnTo>
                  <a:lnTo>
                    <a:pt x="1087" y="291"/>
                  </a:lnTo>
                  <a:lnTo>
                    <a:pt x="1084" y="284"/>
                  </a:lnTo>
                  <a:lnTo>
                    <a:pt x="1080" y="278"/>
                  </a:lnTo>
                  <a:lnTo>
                    <a:pt x="1074" y="270"/>
                  </a:lnTo>
                  <a:lnTo>
                    <a:pt x="1072" y="263"/>
                  </a:lnTo>
                  <a:lnTo>
                    <a:pt x="1066" y="253"/>
                  </a:lnTo>
                  <a:lnTo>
                    <a:pt x="1063" y="246"/>
                  </a:lnTo>
                  <a:lnTo>
                    <a:pt x="1057" y="236"/>
                  </a:lnTo>
                  <a:lnTo>
                    <a:pt x="1055" y="229"/>
                  </a:lnTo>
                  <a:lnTo>
                    <a:pt x="1051" y="219"/>
                  </a:lnTo>
                  <a:lnTo>
                    <a:pt x="1047" y="208"/>
                  </a:lnTo>
                  <a:lnTo>
                    <a:pt x="1044" y="198"/>
                  </a:lnTo>
                  <a:lnTo>
                    <a:pt x="1042" y="189"/>
                  </a:lnTo>
                  <a:lnTo>
                    <a:pt x="1038" y="177"/>
                  </a:lnTo>
                  <a:lnTo>
                    <a:pt x="1036" y="168"/>
                  </a:lnTo>
                  <a:lnTo>
                    <a:pt x="1032" y="156"/>
                  </a:lnTo>
                  <a:lnTo>
                    <a:pt x="1030" y="145"/>
                  </a:lnTo>
                  <a:lnTo>
                    <a:pt x="1026" y="133"/>
                  </a:lnTo>
                  <a:lnTo>
                    <a:pt x="1025" y="122"/>
                  </a:lnTo>
                  <a:lnTo>
                    <a:pt x="1023" y="111"/>
                  </a:lnTo>
                  <a:lnTo>
                    <a:pt x="1023" y="99"/>
                  </a:lnTo>
                  <a:lnTo>
                    <a:pt x="1023" y="94"/>
                  </a:lnTo>
                  <a:lnTo>
                    <a:pt x="1023" y="86"/>
                  </a:lnTo>
                  <a:lnTo>
                    <a:pt x="1021" y="80"/>
                  </a:lnTo>
                  <a:lnTo>
                    <a:pt x="1021" y="75"/>
                  </a:lnTo>
                  <a:lnTo>
                    <a:pt x="1021" y="67"/>
                  </a:lnTo>
                  <a:lnTo>
                    <a:pt x="1021" y="61"/>
                  </a:lnTo>
                  <a:lnTo>
                    <a:pt x="1021" y="56"/>
                  </a:lnTo>
                  <a:lnTo>
                    <a:pt x="1021" y="50"/>
                  </a:lnTo>
                  <a:lnTo>
                    <a:pt x="1021" y="42"/>
                  </a:lnTo>
                  <a:lnTo>
                    <a:pt x="1021" y="36"/>
                  </a:lnTo>
                  <a:lnTo>
                    <a:pt x="1021" y="31"/>
                  </a:lnTo>
                  <a:lnTo>
                    <a:pt x="1023" y="25"/>
                  </a:lnTo>
                  <a:lnTo>
                    <a:pt x="1023" y="17"/>
                  </a:lnTo>
                  <a:lnTo>
                    <a:pt x="1023" y="14"/>
                  </a:lnTo>
                  <a:lnTo>
                    <a:pt x="1025" y="6"/>
                  </a:lnTo>
                  <a:lnTo>
                    <a:pt x="1025" y="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4957" y="3489"/>
              <a:ext cx="87" cy="92"/>
            </a:xfrm>
            <a:custGeom>
              <a:avLst/>
              <a:gdLst/>
              <a:ahLst/>
              <a:cxnLst>
                <a:cxn ang="0">
                  <a:pos x="175" y="163"/>
                </a:cxn>
                <a:cxn ang="0">
                  <a:pos x="99" y="101"/>
                </a:cxn>
                <a:cxn ang="0">
                  <a:pos x="131" y="99"/>
                </a:cxn>
                <a:cxn ang="0">
                  <a:pos x="125" y="91"/>
                </a:cxn>
                <a:cxn ang="0">
                  <a:pos x="122" y="87"/>
                </a:cxn>
                <a:cxn ang="0">
                  <a:pos x="116" y="83"/>
                </a:cxn>
                <a:cxn ang="0">
                  <a:pos x="114" y="83"/>
                </a:cxn>
                <a:cxn ang="0">
                  <a:pos x="108" y="80"/>
                </a:cxn>
                <a:cxn ang="0">
                  <a:pos x="105" y="78"/>
                </a:cxn>
                <a:cxn ang="0">
                  <a:pos x="99" y="76"/>
                </a:cxn>
                <a:cxn ang="0">
                  <a:pos x="93" y="74"/>
                </a:cxn>
                <a:cxn ang="0">
                  <a:pos x="139" y="80"/>
                </a:cxn>
                <a:cxn ang="0">
                  <a:pos x="133" y="70"/>
                </a:cxn>
                <a:cxn ang="0">
                  <a:pos x="122" y="62"/>
                </a:cxn>
                <a:cxn ang="0">
                  <a:pos x="114" y="59"/>
                </a:cxn>
                <a:cxn ang="0">
                  <a:pos x="106" y="55"/>
                </a:cxn>
                <a:cxn ang="0">
                  <a:pos x="97" y="51"/>
                </a:cxn>
                <a:cxn ang="0">
                  <a:pos x="89" y="47"/>
                </a:cxn>
                <a:cxn ang="0">
                  <a:pos x="139" y="47"/>
                </a:cxn>
                <a:cxn ang="0">
                  <a:pos x="133" y="40"/>
                </a:cxn>
                <a:cxn ang="0">
                  <a:pos x="127" y="34"/>
                </a:cxn>
                <a:cxn ang="0">
                  <a:pos x="120" y="26"/>
                </a:cxn>
                <a:cxn ang="0">
                  <a:pos x="110" y="19"/>
                </a:cxn>
                <a:cxn ang="0">
                  <a:pos x="99" y="13"/>
                </a:cxn>
                <a:cxn ang="0">
                  <a:pos x="87" y="9"/>
                </a:cxn>
                <a:cxn ang="0">
                  <a:pos x="82" y="7"/>
                </a:cxn>
                <a:cxn ang="0">
                  <a:pos x="74" y="7"/>
                </a:cxn>
                <a:cxn ang="0">
                  <a:pos x="68" y="7"/>
                </a:cxn>
                <a:cxn ang="0">
                  <a:pos x="63" y="9"/>
                </a:cxn>
                <a:cxn ang="0">
                  <a:pos x="55" y="5"/>
                </a:cxn>
                <a:cxn ang="0">
                  <a:pos x="48" y="2"/>
                </a:cxn>
                <a:cxn ang="0">
                  <a:pos x="40" y="0"/>
                </a:cxn>
                <a:cxn ang="0">
                  <a:pos x="32" y="0"/>
                </a:cxn>
                <a:cxn ang="0">
                  <a:pos x="25" y="0"/>
                </a:cxn>
                <a:cxn ang="0">
                  <a:pos x="17" y="4"/>
                </a:cxn>
                <a:cxn ang="0">
                  <a:pos x="8" y="7"/>
                </a:cxn>
                <a:cxn ang="0">
                  <a:pos x="0" y="15"/>
                </a:cxn>
                <a:cxn ang="0">
                  <a:pos x="15" y="24"/>
                </a:cxn>
                <a:cxn ang="0">
                  <a:pos x="13" y="83"/>
                </a:cxn>
                <a:cxn ang="0">
                  <a:pos x="25" y="85"/>
                </a:cxn>
                <a:cxn ang="0">
                  <a:pos x="27" y="114"/>
                </a:cxn>
                <a:cxn ang="0">
                  <a:pos x="49" y="116"/>
                </a:cxn>
                <a:cxn ang="0">
                  <a:pos x="57" y="182"/>
                </a:cxn>
                <a:cxn ang="0">
                  <a:pos x="175" y="163"/>
                </a:cxn>
                <a:cxn ang="0">
                  <a:pos x="175" y="163"/>
                </a:cxn>
              </a:cxnLst>
              <a:rect l="0" t="0" r="r" b="b"/>
              <a:pathLst>
                <a:path w="175" h="182">
                  <a:moveTo>
                    <a:pt x="175" y="163"/>
                  </a:moveTo>
                  <a:lnTo>
                    <a:pt x="99" y="101"/>
                  </a:lnTo>
                  <a:lnTo>
                    <a:pt x="131" y="99"/>
                  </a:lnTo>
                  <a:lnTo>
                    <a:pt x="125" y="91"/>
                  </a:lnTo>
                  <a:lnTo>
                    <a:pt x="122" y="87"/>
                  </a:lnTo>
                  <a:lnTo>
                    <a:pt x="116" y="83"/>
                  </a:lnTo>
                  <a:lnTo>
                    <a:pt x="114" y="83"/>
                  </a:lnTo>
                  <a:lnTo>
                    <a:pt x="108" y="80"/>
                  </a:lnTo>
                  <a:lnTo>
                    <a:pt x="105" y="78"/>
                  </a:lnTo>
                  <a:lnTo>
                    <a:pt x="99" y="76"/>
                  </a:lnTo>
                  <a:lnTo>
                    <a:pt x="93" y="74"/>
                  </a:lnTo>
                  <a:lnTo>
                    <a:pt x="139" y="80"/>
                  </a:lnTo>
                  <a:lnTo>
                    <a:pt x="133" y="70"/>
                  </a:lnTo>
                  <a:lnTo>
                    <a:pt x="122" y="62"/>
                  </a:lnTo>
                  <a:lnTo>
                    <a:pt x="114" y="59"/>
                  </a:lnTo>
                  <a:lnTo>
                    <a:pt x="106" y="55"/>
                  </a:lnTo>
                  <a:lnTo>
                    <a:pt x="97" y="51"/>
                  </a:lnTo>
                  <a:lnTo>
                    <a:pt x="89" y="47"/>
                  </a:lnTo>
                  <a:lnTo>
                    <a:pt x="139" y="47"/>
                  </a:lnTo>
                  <a:lnTo>
                    <a:pt x="133" y="40"/>
                  </a:lnTo>
                  <a:lnTo>
                    <a:pt x="127" y="34"/>
                  </a:lnTo>
                  <a:lnTo>
                    <a:pt x="120" y="26"/>
                  </a:lnTo>
                  <a:lnTo>
                    <a:pt x="110" y="19"/>
                  </a:lnTo>
                  <a:lnTo>
                    <a:pt x="99" y="13"/>
                  </a:lnTo>
                  <a:lnTo>
                    <a:pt x="87" y="9"/>
                  </a:lnTo>
                  <a:lnTo>
                    <a:pt x="82" y="7"/>
                  </a:lnTo>
                  <a:lnTo>
                    <a:pt x="74" y="7"/>
                  </a:lnTo>
                  <a:lnTo>
                    <a:pt x="68" y="7"/>
                  </a:lnTo>
                  <a:lnTo>
                    <a:pt x="63" y="9"/>
                  </a:lnTo>
                  <a:lnTo>
                    <a:pt x="55" y="5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17" y="4"/>
                  </a:lnTo>
                  <a:lnTo>
                    <a:pt x="8" y="7"/>
                  </a:lnTo>
                  <a:lnTo>
                    <a:pt x="0" y="15"/>
                  </a:lnTo>
                  <a:lnTo>
                    <a:pt x="15" y="24"/>
                  </a:lnTo>
                  <a:lnTo>
                    <a:pt x="13" y="83"/>
                  </a:lnTo>
                  <a:lnTo>
                    <a:pt x="25" y="85"/>
                  </a:lnTo>
                  <a:lnTo>
                    <a:pt x="27" y="114"/>
                  </a:lnTo>
                  <a:lnTo>
                    <a:pt x="49" y="116"/>
                  </a:lnTo>
                  <a:lnTo>
                    <a:pt x="57" y="182"/>
                  </a:lnTo>
                  <a:lnTo>
                    <a:pt x="175" y="163"/>
                  </a:lnTo>
                  <a:lnTo>
                    <a:pt x="175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" name="Freeform 112"/>
            <p:cNvSpPr>
              <a:spLocks/>
            </p:cNvSpPr>
            <p:nvPr/>
          </p:nvSpPr>
          <p:spPr bwMode="auto">
            <a:xfrm>
              <a:off x="5245" y="3293"/>
              <a:ext cx="41" cy="35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82" y="0"/>
                </a:cxn>
                <a:cxn ang="0">
                  <a:pos x="80" y="4"/>
                </a:cxn>
                <a:cxn ang="0">
                  <a:pos x="78" y="10"/>
                </a:cxn>
                <a:cxn ang="0">
                  <a:pos x="76" y="13"/>
                </a:cxn>
                <a:cxn ang="0">
                  <a:pos x="72" y="19"/>
                </a:cxn>
                <a:cxn ang="0">
                  <a:pos x="70" y="27"/>
                </a:cxn>
                <a:cxn ang="0">
                  <a:pos x="67" y="32"/>
                </a:cxn>
                <a:cxn ang="0">
                  <a:pos x="63" y="38"/>
                </a:cxn>
                <a:cxn ang="0">
                  <a:pos x="59" y="44"/>
                </a:cxn>
                <a:cxn ang="0">
                  <a:pos x="55" y="50"/>
                </a:cxn>
                <a:cxn ang="0">
                  <a:pos x="51" y="57"/>
                </a:cxn>
                <a:cxn ang="0">
                  <a:pos x="42" y="65"/>
                </a:cxn>
                <a:cxn ang="0">
                  <a:pos x="34" y="70"/>
                </a:cxn>
                <a:cxn ang="0">
                  <a:pos x="0" y="53"/>
                </a:cxn>
                <a:cxn ang="0">
                  <a:pos x="0" y="53"/>
                </a:cxn>
              </a:cxnLst>
              <a:rect l="0" t="0" r="r" b="b"/>
              <a:pathLst>
                <a:path w="82" h="70">
                  <a:moveTo>
                    <a:pt x="0" y="53"/>
                  </a:moveTo>
                  <a:lnTo>
                    <a:pt x="82" y="0"/>
                  </a:lnTo>
                  <a:lnTo>
                    <a:pt x="80" y="4"/>
                  </a:lnTo>
                  <a:lnTo>
                    <a:pt x="78" y="10"/>
                  </a:lnTo>
                  <a:lnTo>
                    <a:pt x="76" y="13"/>
                  </a:lnTo>
                  <a:lnTo>
                    <a:pt x="72" y="19"/>
                  </a:lnTo>
                  <a:lnTo>
                    <a:pt x="70" y="27"/>
                  </a:lnTo>
                  <a:lnTo>
                    <a:pt x="67" y="32"/>
                  </a:lnTo>
                  <a:lnTo>
                    <a:pt x="63" y="38"/>
                  </a:lnTo>
                  <a:lnTo>
                    <a:pt x="59" y="44"/>
                  </a:lnTo>
                  <a:lnTo>
                    <a:pt x="55" y="50"/>
                  </a:lnTo>
                  <a:lnTo>
                    <a:pt x="51" y="57"/>
                  </a:lnTo>
                  <a:lnTo>
                    <a:pt x="42" y="65"/>
                  </a:lnTo>
                  <a:lnTo>
                    <a:pt x="34" y="70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5150" y="3334"/>
              <a:ext cx="29" cy="4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59" y="0"/>
                </a:cxn>
                <a:cxn ang="0">
                  <a:pos x="59" y="4"/>
                </a:cxn>
                <a:cxn ang="0">
                  <a:pos x="59" y="11"/>
                </a:cxn>
                <a:cxn ang="0">
                  <a:pos x="57" y="15"/>
                </a:cxn>
                <a:cxn ang="0">
                  <a:pos x="57" y="23"/>
                </a:cxn>
                <a:cxn ang="0">
                  <a:pos x="57" y="28"/>
                </a:cxn>
                <a:cxn ang="0">
                  <a:pos x="57" y="36"/>
                </a:cxn>
                <a:cxn ang="0">
                  <a:pos x="57" y="44"/>
                </a:cxn>
                <a:cxn ang="0">
                  <a:pos x="55" y="51"/>
                </a:cxn>
                <a:cxn ang="0">
                  <a:pos x="55" y="59"/>
                </a:cxn>
                <a:cxn ang="0">
                  <a:pos x="53" y="66"/>
                </a:cxn>
                <a:cxn ang="0">
                  <a:pos x="49" y="72"/>
                </a:cxn>
                <a:cxn ang="0">
                  <a:pos x="47" y="80"/>
                </a:cxn>
                <a:cxn ang="0">
                  <a:pos x="44" y="85"/>
                </a:cxn>
                <a:cxn ang="0">
                  <a:pos x="42" y="89"/>
                </a:cxn>
                <a:cxn ang="0">
                  <a:pos x="34" y="93"/>
                </a:cxn>
                <a:cxn ang="0">
                  <a:pos x="27" y="93"/>
                </a:cxn>
                <a:cxn ang="0">
                  <a:pos x="19" y="89"/>
                </a:cxn>
                <a:cxn ang="0">
                  <a:pos x="13" y="85"/>
                </a:cxn>
                <a:cxn ang="0">
                  <a:pos x="6" y="78"/>
                </a:cxn>
                <a:cxn ang="0">
                  <a:pos x="4" y="72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59" h="93">
                  <a:moveTo>
                    <a:pt x="0" y="68"/>
                  </a:moveTo>
                  <a:lnTo>
                    <a:pt x="59" y="0"/>
                  </a:lnTo>
                  <a:lnTo>
                    <a:pt x="59" y="4"/>
                  </a:lnTo>
                  <a:lnTo>
                    <a:pt x="59" y="11"/>
                  </a:lnTo>
                  <a:lnTo>
                    <a:pt x="57" y="15"/>
                  </a:lnTo>
                  <a:lnTo>
                    <a:pt x="57" y="23"/>
                  </a:lnTo>
                  <a:lnTo>
                    <a:pt x="57" y="28"/>
                  </a:lnTo>
                  <a:lnTo>
                    <a:pt x="57" y="36"/>
                  </a:lnTo>
                  <a:lnTo>
                    <a:pt x="57" y="44"/>
                  </a:lnTo>
                  <a:lnTo>
                    <a:pt x="55" y="51"/>
                  </a:lnTo>
                  <a:lnTo>
                    <a:pt x="55" y="59"/>
                  </a:lnTo>
                  <a:lnTo>
                    <a:pt x="53" y="66"/>
                  </a:lnTo>
                  <a:lnTo>
                    <a:pt x="49" y="72"/>
                  </a:lnTo>
                  <a:lnTo>
                    <a:pt x="47" y="80"/>
                  </a:lnTo>
                  <a:lnTo>
                    <a:pt x="44" y="85"/>
                  </a:lnTo>
                  <a:lnTo>
                    <a:pt x="42" y="89"/>
                  </a:lnTo>
                  <a:lnTo>
                    <a:pt x="34" y="93"/>
                  </a:lnTo>
                  <a:lnTo>
                    <a:pt x="27" y="93"/>
                  </a:lnTo>
                  <a:lnTo>
                    <a:pt x="19" y="89"/>
                  </a:lnTo>
                  <a:lnTo>
                    <a:pt x="13" y="85"/>
                  </a:lnTo>
                  <a:lnTo>
                    <a:pt x="6" y="78"/>
                  </a:lnTo>
                  <a:lnTo>
                    <a:pt x="4" y="7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5174" y="3470"/>
              <a:ext cx="303" cy="56"/>
            </a:xfrm>
            <a:custGeom>
              <a:avLst/>
              <a:gdLst/>
              <a:ahLst/>
              <a:cxnLst>
                <a:cxn ang="0">
                  <a:pos x="251" y="34"/>
                </a:cxn>
                <a:cxn ang="0">
                  <a:pos x="0" y="0"/>
                </a:cxn>
                <a:cxn ang="0">
                  <a:pos x="8" y="34"/>
                </a:cxn>
                <a:cxn ang="0">
                  <a:pos x="594" y="112"/>
                </a:cxn>
                <a:cxn ang="0">
                  <a:pos x="601" y="102"/>
                </a:cxn>
                <a:cxn ang="0">
                  <a:pos x="607" y="91"/>
                </a:cxn>
                <a:cxn ang="0">
                  <a:pos x="607" y="81"/>
                </a:cxn>
                <a:cxn ang="0">
                  <a:pos x="605" y="72"/>
                </a:cxn>
                <a:cxn ang="0">
                  <a:pos x="599" y="64"/>
                </a:cxn>
                <a:cxn ang="0">
                  <a:pos x="592" y="59"/>
                </a:cxn>
                <a:cxn ang="0">
                  <a:pos x="584" y="55"/>
                </a:cxn>
                <a:cxn ang="0">
                  <a:pos x="577" y="55"/>
                </a:cxn>
                <a:cxn ang="0">
                  <a:pos x="251" y="34"/>
                </a:cxn>
                <a:cxn ang="0">
                  <a:pos x="251" y="34"/>
                </a:cxn>
              </a:cxnLst>
              <a:rect l="0" t="0" r="r" b="b"/>
              <a:pathLst>
                <a:path w="607" h="112">
                  <a:moveTo>
                    <a:pt x="251" y="34"/>
                  </a:moveTo>
                  <a:lnTo>
                    <a:pt x="0" y="0"/>
                  </a:lnTo>
                  <a:lnTo>
                    <a:pt x="8" y="34"/>
                  </a:lnTo>
                  <a:lnTo>
                    <a:pt x="594" y="112"/>
                  </a:lnTo>
                  <a:lnTo>
                    <a:pt x="601" y="102"/>
                  </a:lnTo>
                  <a:lnTo>
                    <a:pt x="607" y="91"/>
                  </a:lnTo>
                  <a:lnTo>
                    <a:pt x="607" y="81"/>
                  </a:lnTo>
                  <a:lnTo>
                    <a:pt x="605" y="72"/>
                  </a:lnTo>
                  <a:lnTo>
                    <a:pt x="599" y="64"/>
                  </a:lnTo>
                  <a:lnTo>
                    <a:pt x="592" y="59"/>
                  </a:lnTo>
                  <a:lnTo>
                    <a:pt x="584" y="55"/>
                  </a:lnTo>
                  <a:lnTo>
                    <a:pt x="577" y="55"/>
                  </a:lnTo>
                  <a:lnTo>
                    <a:pt x="251" y="34"/>
                  </a:lnTo>
                  <a:lnTo>
                    <a:pt x="251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4729" y="3558"/>
              <a:ext cx="47" cy="33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78" y="11"/>
                </a:cxn>
                <a:cxn ang="0">
                  <a:pos x="53" y="0"/>
                </a:cxn>
                <a:cxn ang="0">
                  <a:pos x="51" y="5"/>
                </a:cxn>
                <a:cxn ang="0">
                  <a:pos x="55" y="11"/>
                </a:cxn>
                <a:cxn ang="0">
                  <a:pos x="57" y="11"/>
                </a:cxn>
                <a:cxn ang="0">
                  <a:pos x="61" y="15"/>
                </a:cxn>
                <a:cxn ang="0">
                  <a:pos x="66" y="19"/>
                </a:cxn>
                <a:cxn ang="0">
                  <a:pos x="74" y="26"/>
                </a:cxn>
                <a:cxn ang="0">
                  <a:pos x="0" y="41"/>
                </a:cxn>
                <a:cxn ang="0">
                  <a:pos x="19" y="55"/>
                </a:cxn>
                <a:cxn ang="0">
                  <a:pos x="22" y="55"/>
                </a:cxn>
                <a:cxn ang="0">
                  <a:pos x="26" y="57"/>
                </a:cxn>
                <a:cxn ang="0">
                  <a:pos x="34" y="60"/>
                </a:cxn>
                <a:cxn ang="0">
                  <a:pos x="42" y="62"/>
                </a:cxn>
                <a:cxn ang="0">
                  <a:pos x="51" y="64"/>
                </a:cxn>
                <a:cxn ang="0">
                  <a:pos x="61" y="66"/>
                </a:cxn>
                <a:cxn ang="0">
                  <a:pos x="72" y="66"/>
                </a:cxn>
                <a:cxn ang="0">
                  <a:pos x="80" y="66"/>
                </a:cxn>
                <a:cxn ang="0">
                  <a:pos x="87" y="62"/>
                </a:cxn>
                <a:cxn ang="0">
                  <a:pos x="89" y="60"/>
                </a:cxn>
                <a:cxn ang="0">
                  <a:pos x="93" y="57"/>
                </a:cxn>
                <a:cxn ang="0">
                  <a:pos x="95" y="53"/>
                </a:cxn>
                <a:cxn ang="0">
                  <a:pos x="95" y="49"/>
                </a:cxn>
                <a:cxn ang="0">
                  <a:pos x="95" y="49"/>
                </a:cxn>
              </a:cxnLst>
              <a:rect l="0" t="0" r="r" b="b"/>
              <a:pathLst>
                <a:path w="95" h="66">
                  <a:moveTo>
                    <a:pt x="95" y="49"/>
                  </a:moveTo>
                  <a:lnTo>
                    <a:pt x="78" y="11"/>
                  </a:lnTo>
                  <a:lnTo>
                    <a:pt x="53" y="0"/>
                  </a:lnTo>
                  <a:lnTo>
                    <a:pt x="51" y="5"/>
                  </a:lnTo>
                  <a:lnTo>
                    <a:pt x="55" y="11"/>
                  </a:lnTo>
                  <a:lnTo>
                    <a:pt x="57" y="11"/>
                  </a:lnTo>
                  <a:lnTo>
                    <a:pt x="61" y="15"/>
                  </a:lnTo>
                  <a:lnTo>
                    <a:pt x="66" y="19"/>
                  </a:lnTo>
                  <a:lnTo>
                    <a:pt x="74" y="26"/>
                  </a:lnTo>
                  <a:lnTo>
                    <a:pt x="0" y="41"/>
                  </a:lnTo>
                  <a:lnTo>
                    <a:pt x="19" y="55"/>
                  </a:lnTo>
                  <a:lnTo>
                    <a:pt x="22" y="55"/>
                  </a:lnTo>
                  <a:lnTo>
                    <a:pt x="26" y="57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51" y="64"/>
                  </a:lnTo>
                  <a:lnTo>
                    <a:pt x="61" y="66"/>
                  </a:lnTo>
                  <a:lnTo>
                    <a:pt x="72" y="66"/>
                  </a:lnTo>
                  <a:lnTo>
                    <a:pt x="80" y="66"/>
                  </a:lnTo>
                  <a:lnTo>
                    <a:pt x="87" y="62"/>
                  </a:lnTo>
                  <a:lnTo>
                    <a:pt x="89" y="60"/>
                  </a:lnTo>
                  <a:lnTo>
                    <a:pt x="93" y="57"/>
                  </a:lnTo>
                  <a:lnTo>
                    <a:pt x="95" y="53"/>
                  </a:lnTo>
                  <a:lnTo>
                    <a:pt x="95" y="49"/>
                  </a:lnTo>
                  <a:lnTo>
                    <a:pt x="95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4546" y="3534"/>
              <a:ext cx="205" cy="161"/>
            </a:xfrm>
            <a:custGeom>
              <a:avLst/>
              <a:gdLst/>
              <a:ahLst/>
              <a:cxnLst>
                <a:cxn ang="0">
                  <a:pos x="197" y="321"/>
                </a:cxn>
                <a:cxn ang="0">
                  <a:pos x="192" y="314"/>
                </a:cxn>
                <a:cxn ang="0">
                  <a:pos x="190" y="304"/>
                </a:cxn>
                <a:cxn ang="0">
                  <a:pos x="190" y="293"/>
                </a:cxn>
                <a:cxn ang="0">
                  <a:pos x="192" y="274"/>
                </a:cxn>
                <a:cxn ang="0">
                  <a:pos x="201" y="255"/>
                </a:cxn>
                <a:cxn ang="0">
                  <a:pos x="205" y="242"/>
                </a:cxn>
                <a:cxn ang="0">
                  <a:pos x="214" y="228"/>
                </a:cxn>
                <a:cxn ang="0">
                  <a:pos x="224" y="213"/>
                </a:cxn>
                <a:cxn ang="0">
                  <a:pos x="237" y="200"/>
                </a:cxn>
                <a:cxn ang="0">
                  <a:pos x="251" y="185"/>
                </a:cxn>
                <a:cxn ang="0">
                  <a:pos x="266" y="167"/>
                </a:cxn>
                <a:cxn ang="0">
                  <a:pos x="279" y="152"/>
                </a:cxn>
                <a:cxn ang="0">
                  <a:pos x="294" y="139"/>
                </a:cxn>
                <a:cxn ang="0">
                  <a:pos x="308" y="124"/>
                </a:cxn>
                <a:cxn ang="0">
                  <a:pos x="323" y="112"/>
                </a:cxn>
                <a:cxn ang="0">
                  <a:pos x="336" y="99"/>
                </a:cxn>
                <a:cxn ang="0">
                  <a:pos x="349" y="89"/>
                </a:cxn>
                <a:cxn ang="0">
                  <a:pos x="372" y="69"/>
                </a:cxn>
                <a:cxn ang="0">
                  <a:pos x="391" y="55"/>
                </a:cxn>
                <a:cxn ang="0">
                  <a:pos x="403" y="46"/>
                </a:cxn>
                <a:cxn ang="0">
                  <a:pos x="408" y="44"/>
                </a:cxn>
                <a:cxn ang="0">
                  <a:pos x="178" y="0"/>
                </a:cxn>
                <a:cxn ang="0">
                  <a:pos x="169" y="2"/>
                </a:cxn>
                <a:cxn ang="0">
                  <a:pos x="154" y="10"/>
                </a:cxn>
                <a:cxn ang="0">
                  <a:pos x="135" y="21"/>
                </a:cxn>
                <a:cxn ang="0">
                  <a:pos x="114" y="32"/>
                </a:cxn>
                <a:cxn ang="0">
                  <a:pos x="91" y="48"/>
                </a:cxn>
                <a:cxn ang="0">
                  <a:pos x="70" y="65"/>
                </a:cxn>
                <a:cxn ang="0">
                  <a:pos x="51" y="84"/>
                </a:cxn>
                <a:cxn ang="0">
                  <a:pos x="38" y="103"/>
                </a:cxn>
                <a:cxn ang="0">
                  <a:pos x="24" y="122"/>
                </a:cxn>
                <a:cxn ang="0">
                  <a:pos x="17" y="143"/>
                </a:cxn>
                <a:cxn ang="0">
                  <a:pos x="11" y="162"/>
                </a:cxn>
                <a:cxn ang="0">
                  <a:pos x="5" y="181"/>
                </a:cxn>
                <a:cxn ang="0">
                  <a:pos x="2" y="196"/>
                </a:cxn>
                <a:cxn ang="0">
                  <a:pos x="0" y="211"/>
                </a:cxn>
                <a:cxn ang="0">
                  <a:pos x="49" y="242"/>
                </a:cxn>
              </a:cxnLst>
              <a:rect l="0" t="0" r="r" b="b"/>
              <a:pathLst>
                <a:path w="408" h="321">
                  <a:moveTo>
                    <a:pt x="49" y="242"/>
                  </a:moveTo>
                  <a:lnTo>
                    <a:pt x="197" y="321"/>
                  </a:lnTo>
                  <a:lnTo>
                    <a:pt x="195" y="320"/>
                  </a:lnTo>
                  <a:lnTo>
                    <a:pt x="192" y="314"/>
                  </a:lnTo>
                  <a:lnTo>
                    <a:pt x="190" y="308"/>
                  </a:lnTo>
                  <a:lnTo>
                    <a:pt x="190" y="304"/>
                  </a:lnTo>
                  <a:lnTo>
                    <a:pt x="190" y="297"/>
                  </a:lnTo>
                  <a:lnTo>
                    <a:pt x="190" y="293"/>
                  </a:lnTo>
                  <a:lnTo>
                    <a:pt x="190" y="283"/>
                  </a:lnTo>
                  <a:lnTo>
                    <a:pt x="192" y="274"/>
                  </a:lnTo>
                  <a:lnTo>
                    <a:pt x="195" y="264"/>
                  </a:lnTo>
                  <a:lnTo>
                    <a:pt x="201" y="255"/>
                  </a:lnTo>
                  <a:lnTo>
                    <a:pt x="203" y="247"/>
                  </a:lnTo>
                  <a:lnTo>
                    <a:pt x="205" y="242"/>
                  </a:lnTo>
                  <a:lnTo>
                    <a:pt x="209" y="234"/>
                  </a:lnTo>
                  <a:lnTo>
                    <a:pt x="214" y="228"/>
                  </a:lnTo>
                  <a:lnTo>
                    <a:pt x="218" y="221"/>
                  </a:lnTo>
                  <a:lnTo>
                    <a:pt x="224" y="213"/>
                  </a:lnTo>
                  <a:lnTo>
                    <a:pt x="230" y="207"/>
                  </a:lnTo>
                  <a:lnTo>
                    <a:pt x="237" y="200"/>
                  </a:lnTo>
                  <a:lnTo>
                    <a:pt x="245" y="192"/>
                  </a:lnTo>
                  <a:lnTo>
                    <a:pt x="251" y="185"/>
                  </a:lnTo>
                  <a:lnTo>
                    <a:pt x="258" y="175"/>
                  </a:lnTo>
                  <a:lnTo>
                    <a:pt x="266" y="167"/>
                  </a:lnTo>
                  <a:lnTo>
                    <a:pt x="272" y="160"/>
                  </a:lnTo>
                  <a:lnTo>
                    <a:pt x="279" y="152"/>
                  </a:lnTo>
                  <a:lnTo>
                    <a:pt x="287" y="147"/>
                  </a:lnTo>
                  <a:lnTo>
                    <a:pt x="294" y="139"/>
                  </a:lnTo>
                  <a:lnTo>
                    <a:pt x="300" y="131"/>
                  </a:lnTo>
                  <a:lnTo>
                    <a:pt x="308" y="124"/>
                  </a:lnTo>
                  <a:lnTo>
                    <a:pt x="315" y="118"/>
                  </a:lnTo>
                  <a:lnTo>
                    <a:pt x="323" y="112"/>
                  </a:lnTo>
                  <a:lnTo>
                    <a:pt x="330" y="105"/>
                  </a:lnTo>
                  <a:lnTo>
                    <a:pt x="336" y="99"/>
                  </a:lnTo>
                  <a:lnTo>
                    <a:pt x="344" y="93"/>
                  </a:lnTo>
                  <a:lnTo>
                    <a:pt x="349" y="89"/>
                  </a:lnTo>
                  <a:lnTo>
                    <a:pt x="361" y="78"/>
                  </a:lnTo>
                  <a:lnTo>
                    <a:pt x="372" y="69"/>
                  </a:lnTo>
                  <a:lnTo>
                    <a:pt x="382" y="61"/>
                  </a:lnTo>
                  <a:lnTo>
                    <a:pt x="391" y="55"/>
                  </a:lnTo>
                  <a:lnTo>
                    <a:pt x="397" y="48"/>
                  </a:lnTo>
                  <a:lnTo>
                    <a:pt x="403" y="46"/>
                  </a:lnTo>
                  <a:lnTo>
                    <a:pt x="407" y="44"/>
                  </a:lnTo>
                  <a:lnTo>
                    <a:pt x="408" y="44"/>
                  </a:lnTo>
                  <a:lnTo>
                    <a:pt x="180" y="0"/>
                  </a:lnTo>
                  <a:lnTo>
                    <a:pt x="178" y="0"/>
                  </a:lnTo>
                  <a:lnTo>
                    <a:pt x="175" y="0"/>
                  </a:lnTo>
                  <a:lnTo>
                    <a:pt x="169" y="2"/>
                  </a:lnTo>
                  <a:lnTo>
                    <a:pt x="163" y="6"/>
                  </a:lnTo>
                  <a:lnTo>
                    <a:pt x="154" y="10"/>
                  </a:lnTo>
                  <a:lnTo>
                    <a:pt x="146" y="15"/>
                  </a:lnTo>
                  <a:lnTo>
                    <a:pt x="135" y="21"/>
                  </a:lnTo>
                  <a:lnTo>
                    <a:pt x="125" y="27"/>
                  </a:lnTo>
                  <a:lnTo>
                    <a:pt x="114" y="32"/>
                  </a:lnTo>
                  <a:lnTo>
                    <a:pt x="102" y="40"/>
                  </a:lnTo>
                  <a:lnTo>
                    <a:pt x="91" y="48"/>
                  </a:lnTo>
                  <a:lnTo>
                    <a:pt x="81" y="57"/>
                  </a:lnTo>
                  <a:lnTo>
                    <a:pt x="70" y="65"/>
                  </a:lnTo>
                  <a:lnTo>
                    <a:pt x="60" y="72"/>
                  </a:lnTo>
                  <a:lnTo>
                    <a:pt x="51" y="84"/>
                  </a:lnTo>
                  <a:lnTo>
                    <a:pt x="43" y="93"/>
                  </a:lnTo>
                  <a:lnTo>
                    <a:pt x="38" y="103"/>
                  </a:lnTo>
                  <a:lnTo>
                    <a:pt x="30" y="112"/>
                  </a:lnTo>
                  <a:lnTo>
                    <a:pt x="24" y="122"/>
                  </a:lnTo>
                  <a:lnTo>
                    <a:pt x="22" y="133"/>
                  </a:lnTo>
                  <a:lnTo>
                    <a:pt x="17" y="143"/>
                  </a:lnTo>
                  <a:lnTo>
                    <a:pt x="15" y="152"/>
                  </a:lnTo>
                  <a:lnTo>
                    <a:pt x="11" y="162"/>
                  </a:lnTo>
                  <a:lnTo>
                    <a:pt x="9" y="173"/>
                  </a:lnTo>
                  <a:lnTo>
                    <a:pt x="5" y="181"/>
                  </a:lnTo>
                  <a:lnTo>
                    <a:pt x="3" y="190"/>
                  </a:lnTo>
                  <a:lnTo>
                    <a:pt x="2" y="196"/>
                  </a:lnTo>
                  <a:lnTo>
                    <a:pt x="0" y="204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9" y="242"/>
                  </a:lnTo>
                  <a:lnTo>
                    <a:pt x="49" y="2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3957" y="3521"/>
              <a:ext cx="632" cy="441"/>
            </a:xfrm>
            <a:custGeom>
              <a:avLst/>
              <a:gdLst/>
              <a:ahLst/>
              <a:cxnLst>
                <a:cxn ang="0">
                  <a:pos x="19" y="449"/>
                </a:cxn>
                <a:cxn ang="0">
                  <a:pos x="76" y="495"/>
                </a:cxn>
                <a:cxn ang="0">
                  <a:pos x="116" y="521"/>
                </a:cxn>
                <a:cxn ang="0">
                  <a:pos x="161" y="550"/>
                </a:cxn>
                <a:cxn ang="0">
                  <a:pos x="213" y="575"/>
                </a:cxn>
                <a:cxn ang="0">
                  <a:pos x="268" y="599"/>
                </a:cxn>
                <a:cxn ang="0">
                  <a:pos x="327" y="613"/>
                </a:cxn>
                <a:cxn ang="0">
                  <a:pos x="386" y="622"/>
                </a:cxn>
                <a:cxn ang="0">
                  <a:pos x="665" y="590"/>
                </a:cxn>
                <a:cxn ang="0">
                  <a:pos x="669" y="634"/>
                </a:cxn>
                <a:cxn ang="0">
                  <a:pos x="681" y="674"/>
                </a:cxn>
                <a:cxn ang="0">
                  <a:pos x="698" y="715"/>
                </a:cxn>
                <a:cxn ang="0">
                  <a:pos x="726" y="755"/>
                </a:cxn>
                <a:cxn ang="0">
                  <a:pos x="777" y="799"/>
                </a:cxn>
                <a:cxn ang="0">
                  <a:pos x="827" y="837"/>
                </a:cxn>
                <a:cxn ang="0">
                  <a:pos x="869" y="860"/>
                </a:cxn>
                <a:cxn ang="0">
                  <a:pos x="916" y="881"/>
                </a:cxn>
                <a:cxn ang="0">
                  <a:pos x="844" y="466"/>
                </a:cxn>
                <a:cxn ang="0">
                  <a:pos x="882" y="480"/>
                </a:cxn>
                <a:cxn ang="0">
                  <a:pos x="926" y="487"/>
                </a:cxn>
                <a:cxn ang="0">
                  <a:pos x="983" y="489"/>
                </a:cxn>
                <a:cxn ang="0">
                  <a:pos x="1049" y="482"/>
                </a:cxn>
                <a:cxn ang="0">
                  <a:pos x="1114" y="453"/>
                </a:cxn>
                <a:cxn ang="0">
                  <a:pos x="1171" y="409"/>
                </a:cxn>
                <a:cxn ang="0">
                  <a:pos x="1215" y="362"/>
                </a:cxn>
                <a:cxn ang="0">
                  <a:pos x="1247" y="322"/>
                </a:cxn>
                <a:cxn ang="0">
                  <a:pos x="1009" y="404"/>
                </a:cxn>
                <a:cxn ang="0">
                  <a:pos x="969" y="394"/>
                </a:cxn>
                <a:cxn ang="0">
                  <a:pos x="928" y="385"/>
                </a:cxn>
                <a:cxn ang="0">
                  <a:pos x="884" y="373"/>
                </a:cxn>
                <a:cxn ang="0">
                  <a:pos x="846" y="364"/>
                </a:cxn>
                <a:cxn ang="0">
                  <a:pos x="806" y="354"/>
                </a:cxn>
                <a:cxn ang="0">
                  <a:pos x="768" y="348"/>
                </a:cxn>
                <a:cxn ang="0">
                  <a:pos x="703" y="352"/>
                </a:cxn>
                <a:cxn ang="0">
                  <a:pos x="639" y="367"/>
                </a:cxn>
                <a:cxn ang="0">
                  <a:pos x="572" y="390"/>
                </a:cxn>
                <a:cxn ang="0">
                  <a:pos x="509" y="409"/>
                </a:cxn>
                <a:cxn ang="0">
                  <a:pos x="456" y="411"/>
                </a:cxn>
                <a:cxn ang="0">
                  <a:pos x="412" y="385"/>
                </a:cxn>
                <a:cxn ang="0">
                  <a:pos x="371" y="366"/>
                </a:cxn>
                <a:cxn ang="0">
                  <a:pos x="325" y="354"/>
                </a:cxn>
                <a:cxn ang="0">
                  <a:pos x="277" y="348"/>
                </a:cxn>
                <a:cxn ang="0">
                  <a:pos x="247" y="347"/>
                </a:cxn>
                <a:cxn ang="0">
                  <a:pos x="285" y="299"/>
                </a:cxn>
                <a:cxn ang="0">
                  <a:pos x="321" y="242"/>
                </a:cxn>
                <a:cxn ang="0">
                  <a:pos x="350" y="179"/>
                </a:cxn>
                <a:cxn ang="0">
                  <a:pos x="369" y="111"/>
                </a:cxn>
                <a:cxn ang="0">
                  <a:pos x="374" y="46"/>
                </a:cxn>
                <a:cxn ang="0">
                  <a:pos x="139" y="303"/>
                </a:cxn>
                <a:cxn ang="0">
                  <a:pos x="156" y="240"/>
                </a:cxn>
                <a:cxn ang="0">
                  <a:pos x="163" y="202"/>
                </a:cxn>
                <a:cxn ang="0">
                  <a:pos x="169" y="164"/>
                </a:cxn>
                <a:cxn ang="0">
                  <a:pos x="171" y="126"/>
                </a:cxn>
                <a:cxn ang="0">
                  <a:pos x="173" y="90"/>
                </a:cxn>
                <a:cxn ang="0">
                  <a:pos x="169" y="27"/>
                </a:cxn>
              </a:cxnLst>
              <a:rect l="0" t="0" r="r" b="b"/>
              <a:pathLst>
                <a:path w="1264" h="883">
                  <a:moveTo>
                    <a:pt x="160" y="0"/>
                  </a:moveTo>
                  <a:lnTo>
                    <a:pt x="0" y="430"/>
                  </a:lnTo>
                  <a:lnTo>
                    <a:pt x="0" y="432"/>
                  </a:lnTo>
                  <a:lnTo>
                    <a:pt x="7" y="438"/>
                  </a:lnTo>
                  <a:lnTo>
                    <a:pt x="11" y="442"/>
                  </a:lnTo>
                  <a:lnTo>
                    <a:pt x="19" y="449"/>
                  </a:lnTo>
                  <a:lnTo>
                    <a:pt x="25" y="455"/>
                  </a:lnTo>
                  <a:lnTo>
                    <a:pt x="34" y="463"/>
                  </a:lnTo>
                  <a:lnTo>
                    <a:pt x="42" y="468"/>
                  </a:lnTo>
                  <a:lnTo>
                    <a:pt x="53" y="476"/>
                  </a:lnTo>
                  <a:lnTo>
                    <a:pt x="64" y="485"/>
                  </a:lnTo>
                  <a:lnTo>
                    <a:pt x="76" y="495"/>
                  </a:lnTo>
                  <a:lnTo>
                    <a:pt x="82" y="499"/>
                  </a:lnTo>
                  <a:lnTo>
                    <a:pt x="87" y="502"/>
                  </a:lnTo>
                  <a:lnTo>
                    <a:pt x="93" y="506"/>
                  </a:lnTo>
                  <a:lnTo>
                    <a:pt x="103" y="512"/>
                  </a:lnTo>
                  <a:lnTo>
                    <a:pt x="108" y="516"/>
                  </a:lnTo>
                  <a:lnTo>
                    <a:pt x="116" y="521"/>
                  </a:lnTo>
                  <a:lnTo>
                    <a:pt x="123" y="525"/>
                  </a:lnTo>
                  <a:lnTo>
                    <a:pt x="131" y="531"/>
                  </a:lnTo>
                  <a:lnTo>
                    <a:pt x="137" y="535"/>
                  </a:lnTo>
                  <a:lnTo>
                    <a:pt x="144" y="541"/>
                  </a:lnTo>
                  <a:lnTo>
                    <a:pt x="154" y="544"/>
                  </a:lnTo>
                  <a:lnTo>
                    <a:pt x="161" y="550"/>
                  </a:lnTo>
                  <a:lnTo>
                    <a:pt x="169" y="552"/>
                  </a:lnTo>
                  <a:lnTo>
                    <a:pt x="177" y="558"/>
                  </a:lnTo>
                  <a:lnTo>
                    <a:pt x="186" y="561"/>
                  </a:lnTo>
                  <a:lnTo>
                    <a:pt x="196" y="567"/>
                  </a:lnTo>
                  <a:lnTo>
                    <a:pt x="203" y="571"/>
                  </a:lnTo>
                  <a:lnTo>
                    <a:pt x="213" y="575"/>
                  </a:lnTo>
                  <a:lnTo>
                    <a:pt x="220" y="579"/>
                  </a:lnTo>
                  <a:lnTo>
                    <a:pt x="230" y="582"/>
                  </a:lnTo>
                  <a:lnTo>
                    <a:pt x="239" y="586"/>
                  </a:lnTo>
                  <a:lnTo>
                    <a:pt x="247" y="590"/>
                  </a:lnTo>
                  <a:lnTo>
                    <a:pt x="258" y="594"/>
                  </a:lnTo>
                  <a:lnTo>
                    <a:pt x="268" y="599"/>
                  </a:lnTo>
                  <a:lnTo>
                    <a:pt x="277" y="601"/>
                  </a:lnTo>
                  <a:lnTo>
                    <a:pt x="285" y="603"/>
                  </a:lnTo>
                  <a:lnTo>
                    <a:pt x="296" y="605"/>
                  </a:lnTo>
                  <a:lnTo>
                    <a:pt x="306" y="609"/>
                  </a:lnTo>
                  <a:lnTo>
                    <a:pt x="315" y="611"/>
                  </a:lnTo>
                  <a:lnTo>
                    <a:pt x="327" y="613"/>
                  </a:lnTo>
                  <a:lnTo>
                    <a:pt x="336" y="615"/>
                  </a:lnTo>
                  <a:lnTo>
                    <a:pt x="346" y="617"/>
                  </a:lnTo>
                  <a:lnTo>
                    <a:pt x="355" y="618"/>
                  </a:lnTo>
                  <a:lnTo>
                    <a:pt x="367" y="620"/>
                  </a:lnTo>
                  <a:lnTo>
                    <a:pt x="376" y="620"/>
                  </a:lnTo>
                  <a:lnTo>
                    <a:pt x="386" y="622"/>
                  </a:lnTo>
                  <a:lnTo>
                    <a:pt x="395" y="622"/>
                  </a:lnTo>
                  <a:lnTo>
                    <a:pt x="407" y="622"/>
                  </a:lnTo>
                  <a:lnTo>
                    <a:pt x="416" y="622"/>
                  </a:lnTo>
                  <a:lnTo>
                    <a:pt x="428" y="622"/>
                  </a:lnTo>
                  <a:lnTo>
                    <a:pt x="665" y="588"/>
                  </a:lnTo>
                  <a:lnTo>
                    <a:pt x="665" y="590"/>
                  </a:lnTo>
                  <a:lnTo>
                    <a:pt x="665" y="596"/>
                  </a:lnTo>
                  <a:lnTo>
                    <a:pt x="665" y="603"/>
                  </a:lnTo>
                  <a:lnTo>
                    <a:pt x="665" y="613"/>
                  </a:lnTo>
                  <a:lnTo>
                    <a:pt x="669" y="622"/>
                  </a:lnTo>
                  <a:lnTo>
                    <a:pt x="669" y="628"/>
                  </a:lnTo>
                  <a:lnTo>
                    <a:pt x="669" y="634"/>
                  </a:lnTo>
                  <a:lnTo>
                    <a:pt x="671" y="641"/>
                  </a:lnTo>
                  <a:lnTo>
                    <a:pt x="673" y="647"/>
                  </a:lnTo>
                  <a:lnTo>
                    <a:pt x="673" y="653"/>
                  </a:lnTo>
                  <a:lnTo>
                    <a:pt x="675" y="660"/>
                  </a:lnTo>
                  <a:lnTo>
                    <a:pt x="677" y="666"/>
                  </a:lnTo>
                  <a:lnTo>
                    <a:pt x="681" y="674"/>
                  </a:lnTo>
                  <a:lnTo>
                    <a:pt x="681" y="679"/>
                  </a:lnTo>
                  <a:lnTo>
                    <a:pt x="684" y="687"/>
                  </a:lnTo>
                  <a:lnTo>
                    <a:pt x="688" y="693"/>
                  </a:lnTo>
                  <a:lnTo>
                    <a:pt x="690" y="700"/>
                  </a:lnTo>
                  <a:lnTo>
                    <a:pt x="694" y="708"/>
                  </a:lnTo>
                  <a:lnTo>
                    <a:pt x="698" y="715"/>
                  </a:lnTo>
                  <a:lnTo>
                    <a:pt x="701" y="721"/>
                  </a:lnTo>
                  <a:lnTo>
                    <a:pt x="705" y="729"/>
                  </a:lnTo>
                  <a:lnTo>
                    <a:pt x="709" y="734"/>
                  </a:lnTo>
                  <a:lnTo>
                    <a:pt x="715" y="742"/>
                  </a:lnTo>
                  <a:lnTo>
                    <a:pt x="720" y="748"/>
                  </a:lnTo>
                  <a:lnTo>
                    <a:pt x="726" y="755"/>
                  </a:lnTo>
                  <a:lnTo>
                    <a:pt x="734" y="763"/>
                  </a:lnTo>
                  <a:lnTo>
                    <a:pt x="743" y="771"/>
                  </a:lnTo>
                  <a:lnTo>
                    <a:pt x="751" y="778"/>
                  </a:lnTo>
                  <a:lnTo>
                    <a:pt x="760" y="786"/>
                  </a:lnTo>
                  <a:lnTo>
                    <a:pt x="768" y="793"/>
                  </a:lnTo>
                  <a:lnTo>
                    <a:pt x="777" y="799"/>
                  </a:lnTo>
                  <a:lnTo>
                    <a:pt x="785" y="807"/>
                  </a:lnTo>
                  <a:lnTo>
                    <a:pt x="795" y="814"/>
                  </a:lnTo>
                  <a:lnTo>
                    <a:pt x="802" y="820"/>
                  </a:lnTo>
                  <a:lnTo>
                    <a:pt x="810" y="826"/>
                  </a:lnTo>
                  <a:lnTo>
                    <a:pt x="817" y="831"/>
                  </a:lnTo>
                  <a:lnTo>
                    <a:pt x="827" y="837"/>
                  </a:lnTo>
                  <a:lnTo>
                    <a:pt x="835" y="841"/>
                  </a:lnTo>
                  <a:lnTo>
                    <a:pt x="842" y="845"/>
                  </a:lnTo>
                  <a:lnTo>
                    <a:pt x="850" y="850"/>
                  </a:lnTo>
                  <a:lnTo>
                    <a:pt x="857" y="854"/>
                  </a:lnTo>
                  <a:lnTo>
                    <a:pt x="863" y="856"/>
                  </a:lnTo>
                  <a:lnTo>
                    <a:pt x="869" y="860"/>
                  </a:lnTo>
                  <a:lnTo>
                    <a:pt x="876" y="864"/>
                  </a:lnTo>
                  <a:lnTo>
                    <a:pt x="882" y="866"/>
                  </a:lnTo>
                  <a:lnTo>
                    <a:pt x="893" y="871"/>
                  </a:lnTo>
                  <a:lnTo>
                    <a:pt x="903" y="875"/>
                  </a:lnTo>
                  <a:lnTo>
                    <a:pt x="909" y="877"/>
                  </a:lnTo>
                  <a:lnTo>
                    <a:pt x="916" y="881"/>
                  </a:lnTo>
                  <a:lnTo>
                    <a:pt x="920" y="883"/>
                  </a:lnTo>
                  <a:lnTo>
                    <a:pt x="922" y="883"/>
                  </a:lnTo>
                  <a:lnTo>
                    <a:pt x="800" y="696"/>
                  </a:lnTo>
                  <a:lnTo>
                    <a:pt x="804" y="533"/>
                  </a:lnTo>
                  <a:lnTo>
                    <a:pt x="840" y="464"/>
                  </a:lnTo>
                  <a:lnTo>
                    <a:pt x="844" y="466"/>
                  </a:lnTo>
                  <a:lnTo>
                    <a:pt x="848" y="466"/>
                  </a:lnTo>
                  <a:lnTo>
                    <a:pt x="855" y="470"/>
                  </a:lnTo>
                  <a:lnTo>
                    <a:pt x="861" y="474"/>
                  </a:lnTo>
                  <a:lnTo>
                    <a:pt x="871" y="476"/>
                  </a:lnTo>
                  <a:lnTo>
                    <a:pt x="876" y="478"/>
                  </a:lnTo>
                  <a:lnTo>
                    <a:pt x="882" y="480"/>
                  </a:lnTo>
                  <a:lnTo>
                    <a:pt x="890" y="482"/>
                  </a:lnTo>
                  <a:lnTo>
                    <a:pt x="897" y="483"/>
                  </a:lnTo>
                  <a:lnTo>
                    <a:pt x="905" y="483"/>
                  </a:lnTo>
                  <a:lnTo>
                    <a:pt x="911" y="485"/>
                  </a:lnTo>
                  <a:lnTo>
                    <a:pt x="918" y="485"/>
                  </a:lnTo>
                  <a:lnTo>
                    <a:pt x="926" y="487"/>
                  </a:lnTo>
                  <a:lnTo>
                    <a:pt x="933" y="487"/>
                  </a:lnTo>
                  <a:lnTo>
                    <a:pt x="943" y="489"/>
                  </a:lnTo>
                  <a:lnTo>
                    <a:pt x="952" y="489"/>
                  </a:lnTo>
                  <a:lnTo>
                    <a:pt x="964" y="489"/>
                  </a:lnTo>
                  <a:lnTo>
                    <a:pt x="971" y="489"/>
                  </a:lnTo>
                  <a:lnTo>
                    <a:pt x="983" y="489"/>
                  </a:lnTo>
                  <a:lnTo>
                    <a:pt x="992" y="487"/>
                  </a:lnTo>
                  <a:lnTo>
                    <a:pt x="1004" y="487"/>
                  </a:lnTo>
                  <a:lnTo>
                    <a:pt x="1013" y="485"/>
                  </a:lnTo>
                  <a:lnTo>
                    <a:pt x="1025" y="485"/>
                  </a:lnTo>
                  <a:lnTo>
                    <a:pt x="1036" y="482"/>
                  </a:lnTo>
                  <a:lnTo>
                    <a:pt x="1049" y="482"/>
                  </a:lnTo>
                  <a:lnTo>
                    <a:pt x="1061" y="476"/>
                  </a:lnTo>
                  <a:lnTo>
                    <a:pt x="1072" y="474"/>
                  </a:lnTo>
                  <a:lnTo>
                    <a:pt x="1082" y="468"/>
                  </a:lnTo>
                  <a:lnTo>
                    <a:pt x="1093" y="464"/>
                  </a:lnTo>
                  <a:lnTo>
                    <a:pt x="1104" y="457"/>
                  </a:lnTo>
                  <a:lnTo>
                    <a:pt x="1114" y="453"/>
                  </a:lnTo>
                  <a:lnTo>
                    <a:pt x="1124" y="445"/>
                  </a:lnTo>
                  <a:lnTo>
                    <a:pt x="1135" y="440"/>
                  </a:lnTo>
                  <a:lnTo>
                    <a:pt x="1144" y="432"/>
                  </a:lnTo>
                  <a:lnTo>
                    <a:pt x="1152" y="425"/>
                  </a:lnTo>
                  <a:lnTo>
                    <a:pt x="1162" y="417"/>
                  </a:lnTo>
                  <a:lnTo>
                    <a:pt x="1171" y="409"/>
                  </a:lnTo>
                  <a:lnTo>
                    <a:pt x="1179" y="400"/>
                  </a:lnTo>
                  <a:lnTo>
                    <a:pt x="1188" y="394"/>
                  </a:lnTo>
                  <a:lnTo>
                    <a:pt x="1196" y="385"/>
                  </a:lnTo>
                  <a:lnTo>
                    <a:pt x="1203" y="379"/>
                  </a:lnTo>
                  <a:lnTo>
                    <a:pt x="1209" y="369"/>
                  </a:lnTo>
                  <a:lnTo>
                    <a:pt x="1215" y="362"/>
                  </a:lnTo>
                  <a:lnTo>
                    <a:pt x="1222" y="354"/>
                  </a:lnTo>
                  <a:lnTo>
                    <a:pt x="1228" y="347"/>
                  </a:lnTo>
                  <a:lnTo>
                    <a:pt x="1234" y="341"/>
                  </a:lnTo>
                  <a:lnTo>
                    <a:pt x="1238" y="333"/>
                  </a:lnTo>
                  <a:lnTo>
                    <a:pt x="1241" y="328"/>
                  </a:lnTo>
                  <a:lnTo>
                    <a:pt x="1247" y="322"/>
                  </a:lnTo>
                  <a:lnTo>
                    <a:pt x="1255" y="310"/>
                  </a:lnTo>
                  <a:lnTo>
                    <a:pt x="1260" y="305"/>
                  </a:lnTo>
                  <a:lnTo>
                    <a:pt x="1262" y="301"/>
                  </a:lnTo>
                  <a:lnTo>
                    <a:pt x="1264" y="299"/>
                  </a:lnTo>
                  <a:lnTo>
                    <a:pt x="1011" y="406"/>
                  </a:lnTo>
                  <a:lnTo>
                    <a:pt x="1009" y="404"/>
                  </a:lnTo>
                  <a:lnTo>
                    <a:pt x="1004" y="404"/>
                  </a:lnTo>
                  <a:lnTo>
                    <a:pt x="996" y="400"/>
                  </a:lnTo>
                  <a:lnTo>
                    <a:pt x="989" y="400"/>
                  </a:lnTo>
                  <a:lnTo>
                    <a:pt x="981" y="398"/>
                  </a:lnTo>
                  <a:lnTo>
                    <a:pt x="975" y="396"/>
                  </a:lnTo>
                  <a:lnTo>
                    <a:pt x="969" y="394"/>
                  </a:lnTo>
                  <a:lnTo>
                    <a:pt x="964" y="392"/>
                  </a:lnTo>
                  <a:lnTo>
                    <a:pt x="954" y="390"/>
                  </a:lnTo>
                  <a:lnTo>
                    <a:pt x="949" y="390"/>
                  </a:lnTo>
                  <a:lnTo>
                    <a:pt x="941" y="388"/>
                  </a:lnTo>
                  <a:lnTo>
                    <a:pt x="935" y="386"/>
                  </a:lnTo>
                  <a:lnTo>
                    <a:pt x="928" y="385"/>
                  </a:lnTo>
                  <a:lnTo>
                    <a:pt x="920" y="383"/>
                  </a:lnTo>
                  <a:lnTo>
                    <a:pt x="912" y="381"/>
                  </a:lnTo>
                  <a:lnTo>
                    <a:pt x="905" y="379"/>
                  </a:lnTo>
                  <a:lnTo>
                    <a:pt x="897" y="377"/>
                  </a:lnTo>
                  <a:lnTo>
                    <a:pt x="890" y="377"/>
                  </a:lnTo>
                  <a:lnTo>
                    <a:pt x="884" y="373"/>
                  </a:lnTo>
                  <a:lnTo>
                    <a:pt x="876" y="373"/>
                  </a:lnTo>
                  <a:lnTo>
                    <a:pt x="871" y="371"/>
                  </a:lnTo>
                  <a:lnTo>
                    <a:pt x="863" y="369"/>
                  </a:lnTo>
                  <a:lnTo>
                    <a:pt x="857" y="367"/>
                  </a:lnTo>
                  <a:lnTo>
                    <a:pt x="855" y="366"/>
                  </a:lnTo>
                  <a:lnTo>
                    <a:pt x="846" y="364"/>
                  </a:lnTo>
                  <a:lnTo>
                    <a:pt x="840" y="364"/>
                  </a:lnTo>
                  <a:lnTo>
                    <a:pt x="833" y="360"/>
                  </a:lnTo>
                  <a:lnTo>
                    <a:pt x="825" y="360"/>
                  </a:lnTo>
                  <a:lnTo>
                    <a:pt x="819" y="358"/>
                  </a:lnTo>
                  <a:lnTo>
                    <a:pt x="812" y="356"/>
                  </a:lnTo>
                  <a:lnTo>
                    <a:pt x="806" y="354"/>
                  </a:lnTo>
                  <a:lnTo>
                    <a:pt x="800" y="352"/>
                  </a:lnTo>
                  <a:lnTo>
                    <a:pt x="793" y="352"/>
                  </a:lnTo>
                  <a:lnTo>
                    <a:pt x="787" y="352"/>
                  </a:lnTo>
                  <a:lnTo>
                    <a:pt x="781" y="350"/>
                  </a:lnTo>
                  <a:lnTo>
                    <a:pt x="774" y="348"/>
                  </a:lnTo>
                  <a:lnTo>
                    <a:pt x="768" y="348"/>
                  </a:lnTo>
                  <a:lnTo>
                    <a:pt x="764" y="348"/>
                  </a:lnTo>
                  <a:lnTo>
                    <a:pt x="751" y="348"/>
                  </a:lnTo>
                  <a:lnTo>
                    <a:pt x="739" y="348"/>
                  </a:lnTo>
                  <a:lnTo>
                    <a:pt x="728" y="348"/>
                  </a:lnTo>
                  <a:lnTo>
                    <a:pt x="717" y="350"/>
                  </a:lnTo>
                  <a:lnTo>
                    <a:pt x="703" y="352"/>
                  </a:lnTo>
                  <a:lnTo>
                    <a:pt x="694" y="354"/>
                  </a:lnTo>
                  <a:lnTo>
                    <a:pt x="682" y="354"/>
                  </a:lnTo>
                  <a:lnTo>
                    <a:pt x="671" y="358"/>
                  </a:lnTo>
                  <a:lnTo>
                    <a:pt x="661" y="362"/>
                  </a:lnTo>
                  <a:lnTo>
                    <a:pt x="650" y="366"/>
                  </a:lnTo>
                  <a:lnTo>
                    <a:pt x="639" y="367"/>
                  </a:lnTo>
                  <a:lnTo>
                    <a:pt x="629" y="371"/>
                  </a:lnTo>
                  <a:lnTo>
                    <a:pt x="618" y="373"/>
                  </a:lnTo>
                  <a:lnTo>
                    <a:pt x="606" y="379"/>
                  </a:lnTo>
                  <a:lnTo>
                    <a:pt x="595" y="381"/>
                  </a:lnTo>
                  <a:lnTo>
                    <a:pt x="584" y="385"/>
                  </a:lnTo>
                  <a:lnTo>
                    <a:pt x="572" y="390"/>
                  </a:lnTo>
                  <a:lnTo>
                    <a:pt x="563" y="394"/>
                  </a:lnTo>
                  <a:lnTo>
                    <a:pt x="549" y="398"/>
                  </a:lnTo>
                  <a:lnTo>
                    <a:pt x="540" y="400"/>
                  </a:lnTo>
                  <a:lnTo>
                    <a:pt x="527" y="404"/>
                  </a:lnTo>
                  <a:lnTo>
                    <a:pt x="515" y="409"/>
                  </a:lnTo>
                  <a:lnTo>
                    <a:pt x="509" y="409"/>
                  </a:lnTo>
                  <a:lnTo>
                    <a:pt x="504" y="411"/>
                  </a:lnTo>
                  <a:lnTo>
                    <a:pt x="496" y="413"/>
                  </a:lnTo>
                  <a:lnTo>
                    <a:pt x="490" y="415"/>
                  </a:lnTo>
                  <a:lnTo>
                    <a:pt x="479" y="419"/>
                  </a:lnTo>
                  <a:lnTo>
                    <a:pt x="468" y="423"/>
                  </a:lnTo>
                  <a:lnTo>
                    <a:pt x="456" y="411"/>
                  </a:lnTo>
                  <a:lnTo>
                    <a:pt x="445" y="404"/>
                  </a:lnTo>
                  <a:lnTo>
                    <a:pt x="437" y="400"/>
                  </a:lnTo>
                  <a:lnTo>
                    <a:pt x="431" y="394"/>
                  </a:lnTo>
                  <a:lnTo>
                    <a:pt x="426" y="392"/>
                  </a:lnTo>
                  <a:lnTo>
                    <a:pt x="420" y="388"/>
                  </a:lnTo>
                  <a:lnTo>
                    <a:pt x="412" y="385"/>
                  </a:lnTo>
                  <a:lnTo>
                    <a:pt x="407" y="381"/>
                  </a:lnTo>
                  <a:lnTo>
                    <a:pt x="399" y="379"/>
                  </a:lnTo>
                  <a:lnTo>
                    <a:pt x="393" y="375"/>
                  </a:lnTo>
                  <a:lnTo>
                    <a:pt x="386" y="371"/>
                  </a:lnTo>
                  <a:lnTo>
                    <a:pt x="378" y="367"/>
                  </a:lnTo>
                  <a:lnTo>
                    <a:pt x="371" y="366"/>
                  </a:lnTo>
                  <a:lnTo>
                    <a:pt x="363" y="366"/>
                  </a:lnTo>
                  <a:lnTo>
                    <a:pt x="355" y="362"/>
                  </a:lnTo>
                  <a:lnTo>
                    <a:pt x="348" y="360"/>
                  </a:lnTo>
                  <a:lnTo>
                    <a:pt x="340" y="358"/>
                  </a:lnTo>
                  <a:lnTo>
                    <a:pt x="333" y="356"/>
                  </a:lnTo>
                  <a:lnTo>
                    <a:pt x="325" y="354"/>
                  </a:lnTo>
                  <a:lnTo>
                    <a:pt x="317" y="352"/>
                  </a:lnTo>
                  <a:lnTo>
                    <a:pt x="310" y="352"/>
                  </a:lnTo>
                  <a:lnTo>
                    <a:pt x="302" y="352"/>
                  </a:lnTo>
                  <a:lnTo>
                    <a:pt x="293" y="350"/>
                  </a:lnTo>
                  <a:lnTo>
                    <a:pt x="287" y="348"/>
                  </a:lnTo>
                  <a:lnTo>
                    <a:pt x="277" y="348"/>
                  </a:lnTo>
                  <a:lnTo>
                    <a:pt x="272" y="350"/>
                  </a:lnTo>
                  <a:lnTo>
                    <a:pt x="264" y="350"/>
                  </a:lnTo>
                  <a:lnTo>
                    <a:pt x="257" y="352"/>
                  </a:lnTo>
                  <a:lnTo>
                    <a:pt x="247" y="352"/>
                  </a:lnTo>
                  <a:lnTo>
                    <a:pt x="241" y="354"/>
                  </a:lnTo>
                  <a:lnTo>
                    <a:pt x="247" y="347"/>
                  </a:lnTo>
                  <a:lnTo>
                    <a:pt x="253" y="341"/>
                  </a:lnTo>
                  <a:lnTo>
                    <a:pt x="258" y="333"/>
                  </a:lnTo>
                  <a:lnTo>
                    <a:pt x="266" y="324"/>
                  </a:lnTo>
                  <a:lnTo>
                    <a:pt x="272" y="316"/>
                  </a:lnTo>
                  <a:lnTo>
                    <a:pt x="277" y="309"/>
                  </a:lnTo>
                  <a:lnTo>
                    <a:pt x="285" y="299"/>
                  </a:lnTo>
                  <a:lnTo>
                    <a:pt x="291" y="291"/>
                  </a:lnTo>
                  <a:lnTo>
                    <a:pt x="296" y="282"/>
                  </a:lnTo>
                  <a:lnTo>
                    <a:pt x="302" y="271"/>
                  </a:lnTo>
                  <a:lnTo>
                    <a:pt x="308" y="261"/>
                  </a:lnTo>
                  <a:lnTo>
                    <a:pt x="315" y="251"/>
                  </a:lnTo>
                  <a:lnTo>
                    <a:pt x="321" y="242"/>
                  </a:lnTo>
                  <a:lnTo>
                    <a:pt x="327" y="232"/>
                  </a:lnTo>
                  <a:lnTo>
                    <a:pt x="331" y="221"/>
                  </a:lnTo>
                  <a:lnTo>
                    <a:pt x="336" y="212"/>
                  </a:lnTo>
                  <a:lnTo>
                    <a:pt x="342" y="200"/>
                  </a:lnTo>
                  <a:lnTo>
                    <a:pt x="346" y="189"/>
                  </a:lnTo>
                  <a:lnTo>
                    <a:pt x="350" y="179"/>
                  </a:lnTo>
                  <a:lnTo>
                    <a:pt x="353" y="168"/>
                  </a:lnTo>
                  <a:lnTo>
                    <a:pt x="357" y="156"/>
                  </a:lnTo>
                  <a:lnTo>
                    <a:pt x="361" y="147"/>
                  </a:lnTo>
                  <a:lnTo>
                    <a:pt x="363" y="134"/>
                  </a:lnTo>
                  <a:lnTo>
                    <a:pt x="367" y="124"/>
                  </a:lnTo>
                  <a:lnTo>
                    <a:pt x="369" y="111"/>
                  </a:lnTo>
                  <a:lnTo>
                    <a:pt x="371" y="101"/>
                  </a:lnTo>
                  <a:lnTo>
                    <a:pt x="373" y="90"/>
                  </a:lnTo>
                  <a:lnTo>
                    <a:pt x="374" y="78"/>
                  </a:lnTo>
                  <a:lnTo>
                    <a:pt x="374" y="67"/>
                  </a:lnTo>
                  <a:lnTo>
                    <a:pt x="374" y="58"/>
                  </a:lnTo>
                  <a:lnTo>
                    <a:pt x="374" y="46"/>
                  </a:lnTo>
                  <a:lnTo>
                    <a:pt x="374" y="37"/>
                  </a:lnTo>
                  <a:lnTo>
                    <a:pt x="125" y="335"/>
                  </a:lnTo>
                  <a:lnTo>
                    <a:pt x="129" y="328"/>
                  </a:lnTo>
                  <a:lnTo>
                    <a:pt x="131" y="320"/>
                  </a:lnTo>
                  <a:lnTo>
                    <a:pt x="135" y="310"/>
                  </a:lnTo>
                  <a:lnTo>
                    <a:pt x="139" y="303"/>
                  </a:lnTo>
                  <a:lnTo>
                    <a:pt x="141" y="293"/>
                  </a:lnTo>
                  <a:lnTo>
                    <a:pt x="144" y="284"/>
                  </a:lnTo>
                  <a:lnTo>
                    <a:pt x="148" y="274"/>
                  </a:lnTo>
                  <a:lnTo>
                    <a:pt x="150" y="263"/>
                  </a:lnTo>
                  <a:lnTo>
                    <a:pt x="154" y="251"/>
                  </a:lnTo>
                  <a:lnTo>
                    <a:pt x="156" y="240"/>
                  </a:lnTo>
                  <a:lnTo>
                    <a:pt x="156" y="232"/>
                  </a:lnTo>
                  <a:lnTo>
                    <a:pt x="158" y="227"/>
                  </a:lnTo>
                  <a:lnTo>
                    <a:pt x="158" y="221"/>
                  </a:lnTo>
                  <a:lnTo>
                    <a:pt x="161" y="215"/>
                  </a:lnTo>
                  <a:lnTo>
                    <a:pt x="161" y="208"/>
                  </a:lnTo>
                  <a:lnTo>
                    <a:pt x="163" y="202"/>
                  </a:lnTo>
                  <a:lnTo>
                    <a:pt x="163" y="194"/>
                  </a:lnTo>
                  <a:lnTo>
                    <a:pt x="165" y="189"/>
                  </a:lnTo>
                  <a:lnTo>
                    <a:pt x="165" y="183"/>
                  </a:lnTo>
                  <a:lnTo>
                    <a:pt x="167" y="177"/>
                  </a:lnTo>
                  <a:lnTo>
                    <a:pt x="167" y="170"/>
                  </a:lnTo>
                  <a:lnTo>
                    <a:pt x="169" y="164"/>
                  </a:lnTo>
                  <a:lnTo>
                    <a:pt x="169" y="158"/>
                  </a:lnTo>
                  <a:lnTo>
                    <a:pt x="169" y="151"/>
                  </a:lnTo>
                  <a:lnTo>
                    <a:pt x="169" y="145"/>
                  </a:lnTo>
                  <a:lnTo>
                    <a:pt x="171" y="137"/>
                  </a:lnTo>
                  <a:lnTo>
                    <a:pt x="171" y="132"/>
                  </a:lnTo>
                  <a:lnTo>
                    <a:pt x="171" y="126"/>
                  </a:lnTo>
                  <a:lnTo>
                    <a:pt x="171" y="118"/>
                  </a:lnTo>
                  <a:lnTo>
                    <a:pt x="173" y="113"/>
                  </a:lnTo>
                  <a:lnTo>
                    <a:pt x="173" y="107"/>
                  </a:lnTo>
                  <a:lnTo>
                    <a:pt x="173" y="99"/>
                  </a:lnTo>
                  <a:lnTo>
                    <a:pt x="173" y="94"/>
                  </a:lnTo>
                  <a:lnTo>
                    <a:pt x="173" y="90"/>
                  </a:lnTo>
                  <a:lnTo>
                    <a:pt x="173" y="77"/>
                  </a:lnTo>
                  <a:lnTo>
                    <a:pt x="175" y="67"/>
                  </a:lnTo>
                  <a:lnTo>
                    <a:pt x="173" y="56"/>
                  </a:lnTo>
                  <a:lnTo>
                    <a:pt x="171" y="46"/>
                  </a:lnTo>
                  <a:lnTo>
                    <a:pt x="171" y="35"/>
                  </a:lnTo>
                  <a:lnTo>
                    <a:pt x="169" y="27"/>
                  </a:lnTo>
                  <a:lnTo>
                    <a:pt x="167" y="20"/>
                  </a:lnTo>
                  <a:lnTo>
                    <a:pt x="165" y="12"/>
                  </a:lnTo>
                  <a:lnTo>
                    <a:pt x="161" y="4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0" name="Freeform 118"/>
            <p:cNvSpPr>
              <a:spLocks/>
            </p:cNvSpPr>
            <p:nvPr/>
          </p:nvSpPr>
          <p:spPr bwMode="auto">
            <a:xfrm>
              <a:off x="4293" y="3630"/>
              <a:ext cx="73" cy="109"/>
            </a:xfrm>
            <a:custGeom>
              <a:avLst/>
              <a:gdLst/>
              <a:ahLst/>
              <a:cxnLst>
                <a:cxn ang="0">
                  <a:pos x="25" y="219"/>
                </a:cxn>
                <a:cxn ang="0">
                  <a:pos x="70" y="133"/>
                </a:cxn>
                <a:cxn ang="0">
                  <a:pos x="40" y="145"/>
                </a:cxn>
                <a:cxn ang="0">
                  <a:pos x="40" y="137"/>
                </a:cxn>
                <a:cxn ang="0">
                  <a:pos x="40" y="131"/>
                </a:cxn>
                <a:cxn ang="0">
                  <a:pos x="40" y="126"/>
                </a:cxn>
                <a:cxn ang="0">
                  <a:pos x="44" y="122"/>
                </a:cxn>
                <a:cxn ang="0">
                  <a:pos x="46" y="116"/>
                </a:cxn>
                <a:cxn ang="0">
                  <a:pos x="47" y="112"/>
                </a:cxn>
                <a:cxn ang="0">
                  <a:pos x="51" y="107"/>
                </a:cxn>
                <a:cxn ang="0">
                  <a:pos x="55" y="101"/>
                </a:cxn>
                <a:cxn ang="0">
                  <a:pos x="17" y="129"/>
                </a:cxn>
                <a:cxn ang="0">
                  <a:pos x="17" y="124"/>
                </a:cxn>
                <a:cxn ang="0">
                  <a:pos x="17" y="118"/>
                </a:cxn>
                <a:cxn ang="0">
                  <a:pos x="19" y="110"/>
                </a:cxn>
                <a:cxn ang="0">
                  <a:pos x="23" y="105"/>
                </a:cxn>
                <a:cxn ang="0">
                  <a:pos x="27" y="99"/>
                </a:cxn>
                <a:cxn ang="0">
                  <a:pos x="30" y="91"/>
                </a:cxn>
                <a:cxn ang="0">
                  <a:pos x="36" y="84"/>
                </a:cxn>
                <a:cxn ang="0">
                  <a:pos x="46" y="76"/>
                </a:cxn>
                <a:cxn ang="0">
                  <a:pos x="0" y="103"/>
                </a:cxn>
                <a:cxn ang="0">
                  <a:pos x="0" y="91"/>
                </a:cxn>
                <a:cxn ang="0">
                  <a:pos x="4" y="84"/>
                </a:cxn>
                <a:cxn ang="0">
                  <a:pos x="8" y="72"/>
                </a:cxn>
                <a:cxn ang="0">
                  <a:pos x="11" y="63"/>
                </a:cxn>
                <a:cxn ang="0">
                  <a:pos x="17" y="52"/>
                </a:cxn>
                <a:cxn ang="0">
                  <a:pos x="28" y="42"/>
                </a:cxn>
                <a:cxn ang="0">
                  <a:pos x="32" y="38"/>
                </a:cxn>
                <a:cxn ang="0">
                  <a:pos x="38" y="34"/>
                </a:cxn>
                <a:cxn ang="0">
                  <a:pos x="46" y="31"/>
                </a:cxn>
                <a:cxn ang="0">
                  <a:pos x="53" y="31"/>
                </a:cxn>
                <a:cxn ang="0">
                  <a:pos x="55" y="21"/>
                </a:cxn>
                <a:cxn ang="0">
                  <a:pos x="61" y="15"/>
                </a:cxn>
                <a:cxn ang="0">
                  <a:pos x="66" y="12"/>
                </a:cxn>
                <a:cxn ang="0">
                  <a:pos x="72" y="8"/>
                </a:cxn>
                <a:cxn ang="0">
                  <a:pos x="80" y="2"/>
                </a:cxn>
                <a:cxn ang="0">
                  <a:pos x="89" y="0"/>
                </a:cxn>
                <a:cxn ang="0">
                  <a:pos x="99" y="0"/>
                </a:cxn>
                <a:cxn ang="0">
                  <a:pos x="110" y="2"/>
                </a:cxn>
                <a:cxn ang="0">
                  <a:pos x="103" y="19"/>
                </a:cxn>
                <a:cxn ang="0">
                  <a:pos x="133" y="69"/>
                </a:cxn>
                <a:cxn ang="0">
                  <a:pos x="125" y="76"/>
                </a:cxn>
                <a:cxn ang="0">
                  <a:pos x="137" y="101"/>
                </a:cxn>
                <a:cxn ang="0">
                  <a:pos x="120" y="116"/>
                </a:cxn>
                <a:cxn ang="0">
                  <a:pos x="144" y="179"/>
                </a:cxn>
                <a:cxn ang="0">
                  <a:pos x="25" y="219"/>
                </a:cxn>
                <a:cxn ang="0">
                  <a:pos x="25" y="219"/>
                </a:cxn>
              </a:cxnLst>
              <a:rect l="0" t="0" r="r" b="b"/>
              <a:pathLst>
                <a:path w="144" h="219">
                  <a:moveTo>
                    <a:pt x="25" y="219"/>
                  </a:moveTo>
                  <a:lnTo>
                    <a:pt x="70" y="133"/>
                  </a:lnTo>
                  <a:lnTo>
                    <a:pt x="40" y="145"/>
                  </a:lnTo>
                  <a:lnTo>
                    <a:pt x="40" y="137"/>
                  </a:lnTo>
                  <a:lnTo>
                    <a:pt x="40" y="131"/>
                  </a:lnTo>
                  <a:lnTo>
                    <a:pt x="40" y="126"/>
                  </a:lnTo>
                  <a:lnTo>
                    <a:pt x="44" y="122"/>
                  </a:lnTo>
                  <a:lnTo>
                    <a:pt x="46" y="116"/>
                  </a:lnTo>
                  <a:lnTo>
                    <a:pt x="47" y="112"/>
                  </a:lnTo>
                  <a:lnTo>
                    <a:pt x="51" y="107"/>
                  </a:lnTo>
                  <a:lnTo>
                    <a:pt x="55" y="101"/>
                  </a:lnTo>
                  <a:lnTo>
                    <a:pt x="17" y="129"/>
                  </a:lnTo>
                  <a:lnTo>
                    <a:pt x="17" y="124"/>
                  </a:lnTo>
                  <a:lnTo>
                    <a:pt x="17" y="118"/>
                  </a:lnTo>
                  <a:lnTo>
                    <a:pt x="19" y="110"/>
                  </a:lnTo>
                  <a:lnTo>
                    <a:pt x="23" y="105"/>
                  </a:lnTo>
                  <a:lnTo>
                    <a:pt x="27" y="99"/>
                  </a:lnTo>
                  <a:lnTo>
                    <a:pt x="30" y="91"/>
                  </a:lnTo>
                  <a:lnTo>
                    <a:pt x="36" y="84"/>
                  </a:lnTo>
                  <a:lnTo>
                    <a:pt x="46" y="76"/>
                  </a:lnTo>
                  <a:lnTo>
                    <a:pt x="0" y="103"/>
                  </a:lnTo>
                  <a:lnTo>
                    <a:pt x="0" y="91"/>
                  </a:lnTo>
                  <a:lnTo>
                    <a:pt x="4" y="84"/>
                  </a:lnTo>
                  <a:lnTo>
                    <a:pt x="8" y="72"/>
                  </a:lnTo>
                  <a:lnTo>
                    <a:pt x="11" y="63"/>
                  </a:lnTo>
                  <a:lnTo>
                    <a:pt x="17" y="52"/>
                  </a:lnTo>
                  <a:lnTo>
                    <a:pt x="28" y="42"/>
                  </a:lnTo>
                  <a:lnTo>
                    <a:pt x="32" y="38"/>
                  </a:lnTo>
                  <a:lnTo>
                    <a:pt x="38" y="34"/>
                  </a:lnTo>
                  <a:lnTo>
                    <a:pt x="46" y="31"/>
                  </a:lnTo>
                  <a:lnTo>
                    <a:pt x="53" y="31"/>
                  </a:lnTo>
                  <a:lnTo>
                    <a:pt x="55" y="21"/>
                  </a:lnTo>
                  <a:lnTo>
                    <a:pt x="61" y="15"/>
                  </a:lnTo>
                  <a:lnTo>
                    <a:pt x="66" y="12"/>
                  </a:lnTo>
                  <a:lnTo>
                    <a:pt x="72" y="8"/>
                  </a:lnTo>
                  <a:lnTo>
                    <a:pt x="80" y="2"/>
                  </a:lnTo>
                  <a:lnTo>
                    <a:pt x="89" y="0"/>
                  </a:lnTo>
                  <a:lnTo>
                    <a:pt x="99" y="0"/>
                  </a:lnTo>
                  <a:lnTo>
                    <a:pt x="110" y="2"/>
                  </a:lnTo>
                  <a:lnTo>
                    <a:pt x="103" y="19"/>
                  </a:lnTo>
                  <a:lnTo>
                    <a:pt x="133" y="69"/>
                  </a:lnTo>
                  <a:lnTo>
                    <a:pt x="125" y="76"/>
                  </a:lnTo>
                  <a:lnTo>
                    <a:pt x="137" y="101"/>
                  </a:lnTo>
                  <a:lnTo>
                    <a:pt x="120" y="116"/>
                  </a:lnTo>
                  <a:lnTo>
                    <a:pt x="144" y="179"/>
                  </a:lnTo>
                  <a:lnTo>
                    <a:pt x="25" y="219"/>
                  </a:lnTo>
                  <a:lnTo>
                    <a:pt x="25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1" name="Freeform 119"/>
            <p:cNvSpPr>
              <a:spLocks/>
            </p:cNvSpPr>
            <p:nvPr/>
          </p:nvSpPr>
          <p:spPr bwMode="auto">
            <a:xfrm>
              <a:off x="4005" y="3500"/>
              <a:ext cx="47" cy="40"/>
            </a:xfrm>
            <a:custGeom>
              <a:avLst/>
              <a:gdLst/>
              <a:ahLst/>
              <a:cxnLst>
                <a:cxn ang="0">
                  <a:pos x="93" y="5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6" y="11"/>
                </a:cxn>
                <a:cxn ang="0">
                  <a:pos x="7" y="17"/>
                </a:cxn>
                <a:cxn ang="0">
                  <a:pos x="11" y="24"/>
                </a:cxn>
                <a:cxn ang="0">
                  <a:pos x="15" y="32"/>
                </a:cxn>
                <a:cxn ang="0">
                  <a:pos x="21" y="40"/>
                </a:cxn>
                <a:cxn ang="0">
                  <a:pos x="25" y="45"/>
                </a:cxn>
                <a:cxn ang="0">
                  <a:pos x="30" y="55"/>
                </a:cxn>
                <a:cxn ang="0">
                  <a:pos x="36" y="61"/>
                </a:cxn>
                <a:cxn ang="0">
                  <a:pos x="42" y="66"/>
                </a:cxn>
                <a:cxn ang="0">
                  <a:pos x="53" y="76"/>
                </a:cxn>
                <a:cxn ang="0">
                  <a:pos x="64" y="80"/>
                </a:cxn>
                <a:cxn ang="0">
                  <a:pos x="93" y="53"/>
                </a:cxn>
                <a:cxn ang="0">
                  <a:pos x="93" y="53"/>
                </a:cxn>
              </a:cxnLst>
              <a:rect l="0" t="0" r="r" b="b"/>
              <a:pathLst>
                <a:path w="93" h="80">
                  <a:moveTo>
                    <a:pt x="93" y="53"/>
                  </a:moveTo>
                  <a:lnTo>
                    <a:pt x="0" y="0"/>
                  </a:lnTo>
                  <a:lnTo>
                    <a:pt x="2" y="3"/>
                  </a:lnTo>
                  <a:lnTo>
                    <a:pt x="6" y="11"/>
                  </a:lnTo>
                  <a:lnTo>
                    <a:pt x="7" y="17"/>
                  </a:lnTo>
                  <a:lnTo>
                    <a:pt x="11" y="24"/>
                  </a:lnTo>
                  <a:lnTo>
                    <a:pt x="15" y="32"/>
                  </a:lnTo>
                  <a:lnTo>
                    <a:pt x="21" y="40"/>
                  </a:lnTo>
                  <a:lnTo>
                    <a:pt x="25" y="45"/>
                  </a:lnTo>
                  <a:lnTo>
                    <a:pt x="30" y="55"/>
                  </a:lnTo>
                  <a:lnTo>
                    <a:pt x="36" y="61"/>
                  </a:lnTo>
                  <a:lnTo>
                    <a:pt x="42" y="66"/>
                  </a:lnTo>
                  <a:lnTo>
                    <a:pt x="53" y="76"/>
                  </a:lnTo>
                  <a:lnTo>
                    <a:pt x="64" y="80"/>
                  </a:lnTo>
                  <a:lnTo>
                    <a:pt x="93" y="53"/>
                  </a:lnTo>
                  <a:lnTo>
                    <a:pt x="9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2" name="Freeform 120"/>
            <p:cNvSpPr>
              <a:spLocks/>
            </p:cNvSpPr>
            <p:nvPr/>
          </p:nvSpPr>
          <p:spPr bwMode="auto">
            <a:xfrm>
              <a:off x="4107" y="3513"/>
              <a:ext cx="46" cy="45"/>
            </a:xfrm>
            <a:custGeom>
              <a:avLst/>
              <a:gdLst/>
              <a:ahLst/>
              <a:cxnLst>
                <a:cxn ang="0">
                  <a:pos x="92" y="57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12"/>
                </a:cxn>
                <a:cxn ang="0">
                  <a:pos x="6" y="17"/>
                </a:cxn>
                <a:cxn ang="0">
                  <a:pos x="10" y="23"/>
                </a:cxn>
                <a:cxn ang="0">
                  <a:pos x="12" y="31"/>
                </a:cxn>
                <a:cxn ang="0">
                  <a:pos x="17" y="38"/>
                </a:cxn>
                <a:cxn ang="0">
                  <a:pos x="21" y="44"/>
                </a:cxn>
                <a:cxn ang="0">
                  <a:pos x="25" y="54"/>
                </a:cxn>
                <a:cxn ang="0">
                  <a:pos x="29" y="59"/>
                </a:cxn>
                <a:cxn ang="0">
                  <a:pos x="34" y="67"/>
                </a:cxn>
                <a:cxn ang="0">
                  <a:pos x="40" y="73"/>
                </a:cxn>
                <a:cxn ang="0">
                  <a:pos x="46" y="80"/>
                </a:cxn>
                <a:cxn ang="0">
                  <a:pos x="50" y="86"/>
                </a:cxn>
                <a:cxn ang="0">
                  <a:pos x="55" y="90"/>
                </a:cxn>
                <a:cxn ang="0">
                  <a:pos x="61" y="90"/>
                </a:cxn>
                <a:cxn ang="0">
                  <a:pos x="69" y="90"/>
                </a:cxn>
                <a:cxn ang="0">
                  <a:pos x="74" y="84"/>
                </a:cxn>
                <a:cxn ang="0">
                  <a:pos x="80" y="78"/>
                </a:cxn>
                <a:cxn ang="0">
                  <a:pos x="82" y="71"/>
                </a:cxn>
                <a:cxn ang="0">
                  <a:pos x="88" y="65"/>
                </a:cxn>
                <a:cxn ang="0">
                  <a:pos x="90" y="59"/>
                </a:cxn>
                <a:cxn ang="0">
                  <a:pos x="92" y="57"/>
                </a:cxn>
                <a:cxn ang="0">
                  <a:pos x="92" y="57"/>
                </a:cxn>
              </a:cxnLst>
              <a:rect l="0" t="0" r="r" b="b"/>
              <a:pathLst>
                <a:path w="92" h="90">
                  <a:moveTo>
                    <a:pt x="92" y="57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6" y="17"/>
                  </a:lnTo>
                  <a:lnTo>
                    <a:pt x="10" y="23"/>
                  </a:lnTo>
                  <a:lnTo>
                    <a:pt x="12" y="31"/>
                  </a:lnTo>
                  <a:lnTo>
                    <a:pt x="17" y="38"/>
                  </a:lnTo>
                  <a:lnTo>
                    <a:pt x="21" y="44"/>
                  </a:lnTo>
                  <a:lnTo>
                    <a:pt x="25" y="54"/>
                  </a:lnTo>
                  <a:lnTo>
                    <a:pt x="29" y="59"/>
                  </a:lnTo>
                  <a:lnTo>
                    <a:pt x="34" y="67"/>
                  </a:lnTo>
                  <a:lnTo>
                    <a:pt x="40" y="73"/>
                  </a:lnTo>
                  <a:lnTo>
                    <a:pt x="46" y="80"/>
                  </a:lnTo>
                  <a:lnTo>
                    <a:pt x="50" y="86"/>
                  </a:lnTo>
                  <a:lnTo>
                    <a:pt x="55" y="90"/>
                  </a:lnTo>
                  <a:lnTo>
                    <a:pt x="61" y="90"/>
                  </a:lnTo>
                  <a:lnTo>
                    <a:pt x="69" y="90"/>
                  </a:lnTo>
                  <a:lnTo>
                    <a:pt x="74" y="84"/>
                  </a:lnTo>
                  <a:lnTo>
                    <a:pt x="80" y="78"/>
                  </a:lnTo>
                  <a:lnTo>
                    <a:pt x="82" y="71"/>
                  </a:lnTo>
                  <a:lnTo>
                    <a:pt x="88" y="65"/>
                  </a:lnTo>
                  <a:lnTo>
                    <a:pt x="90" y="59"/>
                  </a:lnTo>
                  <a:lnTo>
                    <a:pt x="92" y="57"/>
                  </a:lnTo>
                  <a:lnTo>
                    <a:pt x="9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3" name="Freeform 121"/>
            <p:cNvSpPr>
              <a:spLocks/>
            </p:cNvSpPr>
            <p:nvPr/>
          </p:nvSpPr>
          <p:spPr bwMode="auto">
            <a:xfrm>
              <a:off x="4566" y="3655"/>
              <a:ext cx="43" cy="28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4" y="15"/>
                </a:cxn>
                <a:cxn ang="0">
                  <a:pos x="45" y="0"/>
                </a:cxn>
                <a:cxn ang="0">
                  <a:pos x="47" y="5"/>
                </a:cxn>
                <a:cxn ang="0">
                  <a:pos x="47" y="9"/>
                </a:cxn>
                <a:cxn ang="0">
                  <a:pos x="45" y="11"/>
                </a:cxn>
                <a:cxn ang="0">
                  <a:pos x="43" y="15"/>
                </a:cxn>
                <a:cxn ang="0">
                  <a:pos x="39" y="19"/>
                </a:cxn>
                <a:cxn ang="0">
                  <a:pos x="36" y="26"/>
                </a:cxn>
                <a:cxn ang="0">
                  <a:pos x="47" y="24"/>
                </a:cxn>
                <a:cxn ang="0">
                  <a:pos x="85" y="36"/>
                </a:cxn>
                <a:cxn ang="0">
                  <a:pos x="81" y="38"/>
                </a:cxn>
                <a:cxn ang="0">
                  <a:pos x="72" y="45"/>
                </a:cxn>
                <a:cxn ang="0">
                  <a:pos x="66" y="47"/>
                </a:cxn>
                <a:cxn ang="0">
                  <a:pos x="59" y="51"/>
                </a:cxn>
                <a:cxn ang="0">
                  <a:pos x="49" y="53"/>
                </a:cxn>
                <a:cxn ang="0">
                  <a:pos x="41" y="57"/>
                </a:cxn>
                <a:cxn ang="0">
                  <a:pos x="30" y="57"/>
                </a:cxn>
                <a:cxn ang="0">
                  <a:pos x="22" y="57"/>
                </a:cxn>
                <a:cxn ang="0">
                  <a:pos x="15" y="55"/>
                </a:cxn>
                <a:cxn ang="0">
                  <a:pos x="9" y="55"/>
                </a:cxn>
                <a:cxn ang="0">
                  <a:pos x="1" y="51"/>
                </a:cxn>
                <a:cxn ang="0">
                  <a:pos x="0" y="49"/>
                </a:cxn>
                <a:cxn ang="0">
                  <a:pos x="0" y="49"/>
                </a:cxn>
              </a:cxnLst>
              <a:rect l="0" t="0" r="r" b="b"/>
              <a:pathLst>
                <a:path w="85" h="57">
                  <a:moveTo>
                    <a:pt x="0" y="49"/>
                  </a:moveTo>
                  <a:lnTo>
                    <a:pt x="24" y="15"/>
                  </a:lnTo>
                  <a:lnTo>
                    <a:pt x="45" y="0"/>
                  </a:lnTo>
                  <a:lnTo>
                    <a:pt x="47" y="5"/>
                  </a:lnTo>
                  <a:lnTo>
                    <a:pt x="47" y="9"/>
                  </a:lnTo>
                  <a:lnTo>
                    <a:pt x="45" y="11"/>
                  </a:lnTo>
                  <a:lnTo>
                    <a:pt x="43" y="15"/>
                  </a:lnTo>
                  <a:lnTo>
                    <a:pt x="39" y="19"/>
                  </a:lnTo>
                  <a:lnTo>
                    <a:pt x="36" y="26"/>
                  </a:lnTo>
                  <a:lnTo>
                    <a:pt x="47" y="24"/>
                  </a:lnTo>
                  <a:lnTo>
                    <a:pt x="85" y="36"/>
                  </a:lnTo>
                  <a:lnTo>
                    <a:pt x="81" y="38"/>
                  </a:lnTo>
                  <a:lnTo>
                    <a:pt x="72" y="45"/>
                  </a:lnTo>
                  <a:lnTo>
                    <a:pt x="66" y="47"/>
                  </a:lnTo>
                  <a:lnTo>
                    <a:pt x="59" y="51"/>
                  </a:lnTo>
                  <a:lnTo>
                    <a:pt x="49" y="53"/>
                  </a:lnTo>
                  <a:lnTo>
                    <a:pt x="41" y="57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15" y="55"/>
                  </a:lnTo>
                  <a:lnTo>
                    <a:pt x="9" y="55"/>
                  </a:lnTo>
                  <a:lnTo>
                    <a:pt x="1" y="51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" name="Freeform 122"/>
            <p:cNvSpPr>
              <a:spLocks/>
            </p:cNvSpPr>
            <p:nvPr/>
          </p:nvSpPr>
          <p:spPr bwMode="auto">
            <a:xfrm>
              <a:off x="4395" y="3948"/>
              <a:ext cx="32" cy="34"/>
            </a:xfrm>
            <a:custGeom>
              <a:avLst/>
              <a:gdLst/>
              <a:ahLst/>
              <a:cxnLst>
                <a:cxn ang="0">
                  <a:pos x="36" y="6"/>
                </a:cxn>
                <a:cxn ang="0">
                  <a:pos x="65" y="69"/>
                </a:cxn>
                <a:cxn ang="0">
                  <a:pos x="0" y="48"/>
                </a:cxn>
                <a:cxn ang="0">
                  <a:pos x="6" y="0"/>
                </a:cxn>
                <a:cxn ang="0">
                  <a:pos x="36" y="6"/>
                </a:cxn>
                <a:cxn ang="0">
                  <a:pos x="36" y="6"/>
                </a:cxn>
              </a:cxnLst>
              <a:rect l="0" t="0" r="r" b="b"/>
              <a:pathLst>
                <a:path w="65" h="69">
                  <a:moveTo>
                    <a:pt x="36" y="6"/>
                  </a:moveTo>
                  <a:lnTo>
                    <a:pt x="65" y="69"/>
                  </a:lnTo>
                  <a:lnTo>
                    <a:pt x="0" y="48"/>
                  </a:lnTo>
                  <a:lnTo>
                    <a:pt x="6" y="0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5" name="Freeform 123"/>
            <p:cNvSpPr>
              <a:spLocks/>
            </p:cNvSpPr>
            <p:nvPr/>
          </p:nvSpPr>
          <p:spPr bwMode="auto">
            <a:xfrm>
              <a:off x="4313" y="3956"/>
              <a:ext cx="181" cy="197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57"/>
                </a:cxn>
                <a:cxn ang="0">
                  <a:pos x="266" y="394"/>
                </a:cxn>
                <a:cxn ang="0">
                  <a:pos x="348" y="369"/>
                </a:cxn>
                <a:cxn ang="0">
                  <a:pos x="361" y="113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361" h="394">
                  <a:moveTo>
                    <a:pt x="40" y="0"/>
                  </a:moveTo>
                  <a:lnTo>
                    <a:pt x="0" y="257"/>
                  </a:lnTo>
                  <a:lnTo>
                    <a:pt x="266" y="394"/>
                  </a:lnTo>
                  <a:lnTo>
                    <a:pt x="348" y="369"/>
                  </a:lnTo>
                  <a:lnTo>
                    <a:pt x="361" y="11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4381" y="3956"/>
              <a:ext cx="66" cy="4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4" y="0"/>
                </a:cxn>
                <a:cxn ang="0">
                  <a:pos x="131" y="35"/>
                </a:cxn>
                <a:cxn ang="0">
                  <a:pos x="121" y="90"/>
                </a:cxn>
                <a:cxn ang="0">
                  <a:pos x="97" y="76"/>
                </a:cxn>
                <a:cxn ang="0">
                  <a:pos x="102" y="42"/>
                </a:cxn>
                <a:cxn ang="0">
                  <a:pos x="28" y="19"/>
                </a:cxn>
                <a:cxn ang="0">
                  <a:pos x="13" y="36"/>
                </a:cxn>
                <a:cxn ang="0">
                  <a:pos x="0" y="35"/>
                </a:cxn>
                <a:cxn ang="0">
                  <a:pos x="0" y="35"/>
                </a:cxn>
              </a:cxnLst>
              <a:rect l="0" t="0" r="r" b="b"/>
              <a:pathLst>
                <a:path w="131" h="90">
                  <a:moveTo>
                    <a:pt x="0" y="35"/>
                  </a:moveTo>
                  <a:lnTo>
                    <a:pt x="4" y="0"/>
                  </a:lnTo>
                  <a:lnTo>
                    <a:pt x="131" y="35"/>
                  </a:lnTo>
                  <a:lnTo>
                    <a:pt x="121" y="90"/>
                  </a:lnTo>
                  <a:lnTo>
                    <a:pt x="97" y="76"/>
                  </a:lnTo>
                  <a:lnTo>
                    <a:pt x="102" y="42"/>
                  </a:lnTo>
                  <a:lnTo>
                    <a:pt x="28" y="19"/>
                  </a:lnTo>
                  <a:lnTo>
                    <a:pt x="13" y="36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7" name="Freeform 125"/>
            <p:cNvSpPr>
              <a:spLocks/>
            </p:cNvSpPr>
            <p:nvPr/>
          </p:nvSpPr>
          <p:spPr bwMode="auto">
            <a:xfrm>
              <a:off x="4807" y="3709"/>
              <a:ext cx="62" cy="32"/>
            </a:xfrm>
            <a:custGeom>
              <a:avLst/>
              <a:gdLst/>
              <a:ahLst/>
              <a:cxnLst>
                <a:cxn ang="0">
                  <a:pos x="123" y="46"/>
                </a:cxn>
                <a:cxn ang="0">
                  <a:pos x="83" y="11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2"/>
                </a:cxn>
                <a:cxn ang="0">
                  <a:pos x="34" y="6"/>
                </a:cxn>
                <a:cxn ang="0">
                  <a:pos x="40" y="11"/>
                </a:cxn>
                <a:cxn ang="0">
                  <a:pos x="47" y="15"/>
                </a:cxn>
                <a:cxn ang="0">
                  <a:pos x="57" y="17"/>
                </a:cxn>
                <a:cxn ang="0">
                  <a:pos x="62" y="17"/>
                </a:cxn>
                <a:cxn ang="0">
                  <a:pos x="66" y="17"/>
                </a:cxn>
                <a:cxn ang="0">
                  <a:pos x="66" y="29"/>
                </a:cxn>
                <a:cxn ang="0">
                  <a:pos x="0" y="49"/>
                </a:cxn>
                <a:cxn ang="0">
                  <a:pos x="1" y="49"/>
                </a:cxn>
                <a:cxn ang="0">
                  <a:pos x="11" y="53"/>
                </a:cxn>
                <a:cxn ang="0">
                  <a:pos x="17" y="55"/>
                </a:cxn>
                <a:cxn ang="0">
                  <a:pos x="26" y="57"/>
                </a:cxn>
                <a:cxn ang="0">
                  <a:pos x="30" y="59"/>
                </a:cxn>
                <a:cxn ang="0">
                  <a:pos x="36" y="61"/>
                </a:cxn>
                <a:cxn ang="0">
                  <a:pos x="43" y="61"/>
                </a:cxn>
                <a:cxn ang="0">
                  <a:pos x="49" y="65"/>
                </a:cxn>
                <a:cxn ang="0">
                  <a:pos x="55" y="65"/>
                </a:cxn>
                <a:cxn ang="0">
                  <a:pos x="62" y="65"/>
                </a:cxn>
                <a:cxn ang="0">
                  <a:pos x="68" y="65"/>
                </a:cxn>
                <a:cxn ang="0">
                  <a:pos x="76" y="65"/>
                </a:cxn>
                <a:cxn ang="0">
                  <a:pos x="81" y="61"/>
                </a:cxn>
                <a:cxn ang="0">
                  <a:pos x="87" y="61"/>
                </a:cxn>
                <a:cxn ang="0">
                  <a:pos x="93" y="59"/>
                </a:cxn>
                <a:cxn ang="0">
                  <a:pos x="100" y="57"/>
                </a:cxn>
                <a:cxn ang="0">
                  <a:pos x="108" y="51"/>
                </a:cxn>
                <a:cxn ang="0">
                  <a:pos x="117" y="48"/>
                </a:cxn>
                <a:cxn ang="0">
                  <a:pos x="121" y="46"/>
                </a:cxn>
                <a:cxn ang="0">
                  <a:pos x="123" y="46"/>
                </a:cxn>
                <a:cxn ang="0">
                  <a:pos x="123" y="46"/>
                </a:cxn>
              </a:cxnLst>
              <a:rect l="0" t="0" r="r" b="b"/>
              <a:pathLst>
                <a:path w="123" h="65">
                  <a:moveTo>
                    <a:pt x="123" y="46"/>
                  </a:moveTo>
                  <a:lnTo>
                    <a:pt x="83" y="1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4" y="6"/>
                  </a:lnTo>
                  <a:lnTo>
                    <a:pt x="40" y="11"/>
                  </a:lnTo>
                  <a:lnTo>
                    <a:pt x="47" y="15"/>
                  </a:lnTo>
                  <a:lnTo>
                    <a:pt x="57" y="17"/>
                  </a:lnTo>
                  <a:lnTo>
                    <a:pt x="62" y="17"/>
                  </a:lnTo>
                  <a:lnTo>
                    <a:pt x="66" y="17"/>
                  </a:lnTo>
                  <a:lnTo>
                    <a:pt x="66" y="29"/>
                  </a:lnTo>
                  <a:lnTo>
                    <a:pt x="0" y="49"/>
                  </a:lnTo>
                  <a:lnTo>
                    <a:pt x="1" y="49"/>
                  </a:lnTo>
                  <a:lnTo>
                    <a:pt x="11" y="53"/>
                  </a:lnTo>
                  <a:lnTo>
                    <a:pt x="17" y="55"/>
                  </a:lnTo>
                  <a:lnTo>
                    <a:pt x="26" y="57"/>
                  </a:lnTo>
                  <a:lnTo>
                    <a:pt x="30" y="59"/>
                  </a:lnTo>
                  <a:lnTo>
                    <a:pt x="36" y="61"/>
                  </a:lnTo>
                  <a:lnTo>
                    <a:pt x="43" y="61"/>
                  </a:lnTo>
                  <a:lnTo>
                    <a:pt x="49" y="65"/>
                  </a:lnTo>
                  <a:lnTo>
                    <a:pt x="55" y="65"/>
                  </a:lnTo>
                  <a:lnTo>
                    <a:pt x="62" y="65"/>
                  </a:lnTo>
                  <a:lnTo>
                    <a:pt x="68" y="65"/>
                  </a:lnTo>
                  <a:lnTo>
                    <a:pt x="76" y="65"/>
                  </a:lnTo>
                  <a:lnTo>
                    <a:pt x="81" y="61"/>
                  </a:lnTo>
                  <a:lnTo>
                    <a:pt x="87" y="61"/>
                  </a:lnTo>
                  <a:lnTo>
                    <a:pt x="93" y="59"/>
                  </a:lnTo>
                  <a:lnTo>
                    <a:pt x="100" y="57"/>
                  </a:lnTo>
                  <a:lnTo>
                    <a:pt x="108" y="51"/>
                  </a:lnTo>
                  <a:lnTo>
                    <a:pt x="117" y="48"/>
                  </a:lnTo>
                  <a:lnTo>
                    <a:pt x="121" y="46"/>
                  </a:lnTo>
                  <a:lnTo>
                    <a:pt x="123" y="46"/>
                  </a:lnTo>
                  <a:lnTo>
                    <a:pt x="123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1" name="Freeform 129"/>
            <p:cNvSpPr>
              <a:spLocks/>
            </p:cNvSpPr>
            <p:nvPr/>
          </p:nvSpPr>
          <p:spPr bwMode="auto">
            <a:xfrm>
              <a:off x="4980" y="3554"/>
              <a:ext cx="32" cy="7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7" y="30"/>
                </a:cxn>
                <a:cxn ang="0">
                  <a:pos x="62" y="0"/>
                </a:cxn>
                <a:cxn ang="0">
                  <a:pos x="60" y="8"/>
                </a:cxn>
                <a:cxn ang="0">
                  <a:pos x="60" y="17"/>
                </a:cxn>
                <a:cxn ang="0">
                  <a:pos x="60" y="25"/>
                </a:cxn>
                <a:cxn ang="0">
                  <a:pos x="60" y="34"/>
                </a:cxn>
                <a:cxn ang="0">
                  <a:pos x="60" y="42"/>
                </a:cxn>
                <a:cxn ang="0">
                  <a:pos x="60" y="49"/>
                </a:cxn>
                <a:cxn ang="0">
                  <a:pos x="60" y="57"/>
                </a:cxn>
                <a:cxn ang="0">
                  <a:pos x="60" y="65"/>
                </a:cxn>
                <a:cxn ang="0">
                  <a:pos x="60" y="70"/>
                </a:cxn>
                <a:cxn ang="0">
                  <a:pos x="60" y="76"/>
                </a:cxn>
                <a:cxn ang="0">
                  <a:pos x="60" y="82"/>
                </a:cxn>
                <a:cxn ang="0">
                  <a:pos x="62" y="88"/>
                </a:cxn>
                <a:cxn ang="0">
                  <a:pos x="62" y="97"/>
                </a:cxn>
                <a:cxn ang="0">
                  <a:pos x="64" y="108"/>
                </a:cxn>
                <a:cxn ang="0">
                  <a:pos x="45" y="156"/>
                </a:cxn>
                <a:cxn ang="0">
                  <a:pos x="41" y="148"/>
                </a:cxn>
                <a:cxn ang="0">
                  <a:pos x="34" y="141"/>
                </a:cxn>
                <a:cxn ang="0">
                  <a:pos x="30" y="133"/>
                </a:cxn>
                <a:cxn ang="0">
                  <a:pos x="24" y="126"/>
                </a:cxn>
                <a:cxn ang="0">
                  <a:pos x="21" y="118"/>
                </a:cxn>
                <a:cxn ang="0">
                  <a:pos x="17" y="110"/>
                </a:cxn>
                <a:cxn ang="0">
                  <a:pos x="13" y="103"/>
                </a:cxn>
                <a:cxn ang="0">
                  <a:pos x="11" y="95"/>
                </a:cxn>
                <a:cxn ang="0">
                  <a:pos x="9" y="88"/>
                </a:cxn>
                <a:cxn ang="0">
                  <a:pos x="5" y="80"/>
                </a:cxn>
                <a:cxn ang="0">
                  <a:pos x="3" y="70"/>
                </a:cxn>
                <a:cxn ang="0">
                  <a:pos x="2" y="63"/>
                </a:cxn>
                <a:cxn ang="0">
                  <a:pos x="0" y="55"/>
                </a:cxn>
                <a:cxn ang="0">
                  <a:pos x="0" y="46"/>
                </a:cxn>
                <a:cxn ang="0">
                  <a:pos x="0" y="38"/>
                </a:cxn>
                <a:cxn ang="0">
                  <a:pos x="0" y="3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64" h="156">
                  <a:moveTo>
                    <a:pt x="0" y="23"/>
                  </a:moveTo>
                  <a:lnTo>
                    <a:pt x="17" y="30"/>
                  </a:lnTo>
                  <a:lnTo>
                    <a:pt x="62" y="0"/>
                  </a:lnTo>
                  <a:lnTo>
                    <a:pt x="60" y="8"/>
                  </a:lnTo>
                  <a:lnTo>
                    <a:pt x="60" y="17"/>
                  </a:lnTo>
                  <a:lnTo>
                    <a:pt x="60" y="25"/>
                  </a:lnTo>
                  <a:lnTo>
                    <a:pt x="60" y="34"/>
                  </a:lnTo>
                  <a:lnTo>
                    <a:pt x="60" y="42"/>
                  </a:lnTo>
                  <a:lnTo>
                    <a:pt x="60" y="49"/>
                  </a:lnTo>
                  <a:lnTo>
                    <a:pt x="60" y="57"/>
                  </a:lnTo>
                  <a:lnTo>
                    <a:pt x="60" y="65"/>
                  </a:lnTo>
                  <a:lnTo>
                    <a:pt x="60" y="70"/>
                  </a:lnTo>
                  <a:lnTo>
                    <a:pt x="60" y="76"/>
                  </a:lnTo>
                  <a:lnTo>
                    <a:pt x="60" y="82"/>
                  </a:lnTo>
                  <a:lnTo>
                    <a:pt x="62" y="88"/>
                  </a:lnTo>
                  <a:lnTo>
                    <a:pt x="62" y="97"/>
                  </a:lnTo>
                  <a:lnTo>
                    <a:pt x="64" y="108"/>
                  </a:lnTo>
                  <a:lnTo>
                    <a:pt x="45" y="156"/>
                  </a:lnTo>
                  <a:lnTo>
                    <a:pt x="41" y="148"/>
                  </a:lnTo>
                  <a:lnTo>
                    <a:pt x="34" y="141"/>
                  </a:lnTo>
                  <a:lnTo>
                    <a:pt x="30" y="133"/>
                  </a:lnTo>
                  <a:lnTo>
                    <a:pt x="24" y="126"/>
                  </a:lnTo>
                  <a:lnTo>
                    <a:pt x="21" y="118"/>
                  </a:lnTo>
                  <a:lnTo>
                    <a:pt x="17" y="110"/>
                  </a:lnTo>
                  <a:lnTo>
                    <a:pt x="13" y="103"/>
                  </a:lnTo>
                  <a:lnTo>
                    <a:pt x="11" y="95"/>
                  </a:lnTo>
                  <a:lnTo>
                    <a:pt x="9" y="88"/>
                  </a:lnTo>
                  <a:lnTo>
                    <a:pt x="5" y="80"/>
                  </a:lnTo>
                  <a:lnTo>
                    <a:pt x="3" y="70"/>
                  </a:lnTo>
                  <a:lnTo>
                    <a:pt x="2" y="6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2" name="Freeform 130"/>
            <p:cNvSpPr>
              <a:spLocks/>
            </p:cNvSpPr>
            <p:nvPr/>
          </p:nvSpPr>
          <p:spPr bwMode="auto">
            <a:xfrm>
              <a:off x="4988" y="3571"/>
              <a:ext cx="25" cy="6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1"/>
                </a:cxn>
                <a:cxn ang="0">
                  <a:pos x="2" y="23"/>
                </a:cxn>
                <a:cxn ang="0">
                  <a:pos x="19" y="111"/>
                </a:cxn>
                <a:cxn ang="0">
                  <a:pos x="28" y="122"/>
                </a:cxn>
                <a:cxn ang="0">
                  <a:pos x="49" y="80"/>
                </a:cxn>
                <a:cxn ang="0">
                  <a:pos x="11" y="21"/>
                </a:cxn>
                <a:cxn ang="0">
                  <a:pos x="17" y="17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9" h="122">
                  <a:moveTo>
                    <a:pt x="2" y="0"/>
                  </a:moveTo>
                  <a:lnTo>
                    <a:pt x="0" y="21"/>
                  </a:lnTo>
                  <a:lnTo>
                    <a:pt x="2" y="23"/>
                  </a:lnTo>
                  <a:lnTo>
                    <a:pt x="19" y="111"/>
                  </a:lnTo>
                  <a:lnTo>
                    <a:pt x="28" y="122"/>
                  </a:lnTo>
                  <a:lnTo>
                    <a:pt x="49" y="80"/>
                  </a:lnTo>
                  <a:lnTo>
                    <a:pt x="11" y="21"/>
                  </a:lnTo>
                  <a:lnTo>
                    <a:pt x="17" y="17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3" name="Freeform 131"/>
            <p:cNvSpPr>
              <a:spLocks/>
            </p:cNvSpPr>
            <p:nvPr/>
          </p:nvSpPr>
          <p:spPr bwMode="auto">
            <a:xfrm>
              <a:off x="4337" y="3699"/>
              <a:ext cx="26" cy="85"/>
            </a:xfrm>
            <a:custGeom>
              <a:avLst/>
              <a:gdLst/>
              <a:ahLst/>
              <a:cxnLst>
                <a:cxn ang="0">
                  <a:pos x="42" y="169"/>
                </a:cxn>
                <a:cxn ang="0">
                  <a:pos x="42" y="167"/>
                </a:cxn>
                <a:cxn ang="0">
                  <a:pos x="42" y="165"/>
                </a:cxn>
                <a:cxn ang="0">
                  <a:pos x="40" y="160"/>
                </a:cxn>
                <a:cxn ang="0">
                  <a:pos x="38" y="154"/>
                </a:cxn>
                <a:cxn ang="0">
                  <a:pos x="36" y="146"/>
                </a:cxn>
                <a:cxn ang="0">
                  <a:pos x="36" y="137"/>
                </a:cxn>
                <a:cxn ang="0">
                  <a:pos x="35" y="129"/>
                </a:cxn>
                <a:cxn ang="0">
                  <a:pos x="33" y="120"/>
                </a:cxn>
                <a:cxn ang="0">
                  <a:pos x="31" y="110"/>
                </a:cxn>
                <a:cxn ang="0">
                  <a:pos x="29" y="99"/>
                </a:cxn>
                <a:cxn ang="0">
                  <a:pos x="27" y="89"/>
                </a:cxn>
                <a:cxn ang="0">
                  <a:pos x="25" y="82"/>
                </a:cxn>
                <a:cxn ang="0">
                  <a:pos x="23" y="72"/>
                </a:cxn>
                <a:cxn ang="0">
                  <a:pos x="23" y="65"/>
                </a:cxn>
                <a:cxn ang="0">
                  <a:pos x="19" y="59"/>
                </a:cxn>
                <a:cxn ang="0">
                  <a:pos x="19" y="53"/>
                </a:cxn>
                <a:cxn ang="0">
                  <a:pos x="14" y="44"/>
                </a:cxn>
                <a:cxn ang="0">
                  <a:pos x="12" y="36"/>
                </a:cxn>
                <a:cxn ang="0">
                  <a:pos x="8" y="28"/>
                </a:cxn>
                <a:cxn ang="0">
                  <a:pos x="6" y="23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31" y="13"/>
                </a:cxn>
                <a:cxn ang="0">
                  <a:pos x="42" y="0"/>
                </a:cxn>
                <a:cxn ang="0">
                  <a:pos x="42" y="2"/>
                </a:cxn>
                <a:cxn ang="0">
                  <a:pos x="44" y="13"/>
                </a:cxn>
                <a:cxn ang="0">
                  <a:pos x="44" y="19"/>
                </a:cxn>
                <a:cxn ang="0">
                  <a:pos x="46" y="27"/>
                </a:cxn>
                <a:cxn ang="0">
                  <a:pos x="46" y="36"/>
                </a:cxn>
                <a:cxn ang="0">
                  <a:pos x="48" y="46"/>
                </a:cxn>
                <a:cxn ang="0">
                  <a:pos x="48" y="55"/>
                </a:cxn>
                <a:cxn ang="0">
                  <a:pos x="50" y="65"/>
                </a:cxn>
                <a:cxn ang="0">
                  <a:pos x="50" y="72"/>
                </a:cxn>
                <a:cxn ang="0">
                  <a:pos x="52" y="84"/>
                </a:cxn>
                <a:cxn ang="0">
                  <a:pos x="50" y="89"/>
                </a:cxn>
                <a:cxn ang="0">
                  <a:pos x="50" y="97"/>
                </a:cxn>
                <a:cxn ang="0">
                  <a:pos x="50" y="103"/>
                </a:cxn>
                <a:cxn ang="0">
                  <a:pos x="50" y="108"/>
                </a:cxn>
                <a:cxn ang="0">
                  <a:pos x="48" y="116"/>
                </a:cxn>
                <a:cxn ang="0">
                  <a:pos x="46" y="125"/>
                </a:cxn>
                <a:cxn ang="0">
                  <a:pos x="44" y="135"/>
                </a:cxn>
                <a:cxn ang="0">
                  <a:pos x="44" y="146"/>
                </a:cxn>
                <a:cxn ang="0">
                  <a:pos x="44" y="154"/>
                </a:cxn>
                <a:cxn ang="0">
                  <a:pos x="42" y="162"/>
                </a:cxn>
                <a:cxn ang="0">
                  <a:pos x="42" y="167"/>
                </a:cxn>
                <a:cxn ang="0">
                  <a:pos x="42" y="169"/>
                </a:cxn>
                <a:cxn ang="0">
                  <a:pos x="42" y="169"/>
                </a:cxn>
              </a:cxnLst>
              <a:rect l="0" t="0" r="r" b="b"/>
              <a:pathLst>
                <a:path w="52" h="169">
                  <a:moveTo>
                    <a:pt x="42" y="169"/>
                  </a:moveTo>
                  <a:lnTo>
                    <a:pt x="42" y="167"/>
                  </a:lnTo>
                  <a:lnTo>
                    <a:pt x="42" y="165"/>
                  </a:lnTo>
                  <a:lnTo>
                    <a:pt x="40" y="160"/>
                  </a:lnTo>
                  <a:lnTo>
                    <a:pt x="38" y="154"/>
                  </a:lnTo>
                  <a:lnTo>
                    <a:pt x="36" y="146"/>
                  </a:lnTo>
                  <a:lnTo>
                    <a:pt x="36" y="137"/>
                  </a:lnTo>
                  <a:lnTo>
                    <a:pt x="35" y="129"/>
                  </a:lnTo>
                  <a:lnTo>
                    <a:pt x="33" y="120"/>
                  </a:lnTo>
                  <a:lnTo>
                    <a:pt x="31" y="110"/>
                  </a:lnTo>
                  <a:lnTo>
                    <a:pt x="29" y="99"/>
                  </a:lnTo>
                  <a:lnTo>
                    <a:pt x="27" y="89"/>
                  </a:lnTo>
                  <a:lnTo>
                    <a:pt x="25" y="82"/>
                  </a:lnTo>
                  <a:lnTo>
                    <a:pt x="23" y="72"/>
                  </a:lnTo>
                  <a:lnTo>
                    <a:pt x="23" y="65"/>
                  </a:lnTo>
                  <a:lnTo>
                    <a:pt x="19" y="59"/>
                  </a:lnTo>
                  <a:lnTo>
                    <a:pt x="19" y="53"/>
                  </a:lnTo>
                  <a:lnTo>
                    <a:pt x="14" y="44"/>
                  </a:lnTo>
                  <a:lnTo>
                    <a:pt x="12" y="36"/>
                  </a:lnTo>
                  <a:lnTo>
                    <a:pt x="8" y="28"/>
                  </a:lnTo>
                  <a:lnTo>
                    <a:pt x="6" y="23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31" y="13"/>
                  </a:lnTo>
                  <a:lnTo>
                    <a:pt x="42" y="0"/>
                  </a:lnTo>
                  <a:lnTo>
                    <a:pt x="42" y="2"/>
                  </a:lnTo>
                  <a:lnTo>
                    <a:pt x="44" y="13"/>
                  </a:lnTo>
                  <a:lnTo>
                    <a:pt x="44" y="19"/>
                  </a:lnTo>
                  <a:lnTo>
                    <a:pt x="46" y="27"/>
                  </a:lnTo>
                  <a:lnTo>
                    <a:pt x="46" y="36"/>
                  </a:lnTo>
                  <a:lnTo>
                    <a:pt x="48" y="46"/>
                  </a:lnTo>
                  <a:lnTo>
                    <a:pt x="48" y="55"/>
                  </a:lnTo>
                  <a:lnTo>
                    <a:pt x="50" y="65"/>
                  </a:lnTo>
                  <a:lnTo>
                    <a:pt x="50" y="72"/>
                  </a:lnTo>
                  <a:lnTo>
                    <a:pt x="52" y="84"/>
                  </a:lnTo>
                  <a:lnTo>
                    <a:pt x="50" y="89"/>
                  </a:lnTo>
                  <a:lnTo>
                    <a:pt x="50" y="97"/>
                  </a:lnTo>
                  <a:lnTo>
                    <a:pt x="50" y="103"/>
                  </a:lnTo>
                  <a:lnTo>
                    <a:pt x="50" y="108"/>
                  </a:lnTo>
                  <a:lnTo>
                    <a:pt x="48" y="116"/>
                  </a:lnTo>
                  <a:lnTo>
                    <a:pt x="46" y="125"/>
                  </a:lnTo>
                  <a:lnTo>
                    <a:pt x="44" y="135"/>
                  </a:lnTo>
                  <a:lnTo>
                    <a:pt x="44" y="146"/>
                  </a:lnTo>
                  <a:lnTo>
                    <a:pt x="44" y="154"/>
                  </a:lnTo>
                  <a:lnTo>
                    <a:pt x="42" y="162"/>
                  </a:lnTo>
                  <a:lnTo>
                    <a:pt x="42" y="167"/>
                  </a:lnTo>
                  <a:lnTo>
                    <a:pt x="42" y="169"/>
                  </a:lnTo>
                  <a:lnTo>
                    <a:pt x="42" y="1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4" name="Freeform 132"/>
            <p:cNvSpPr>
              <a:spLocks/>
            </p:cNvSpPr>
            <p:nvPr/>
          </p:nvSpPr>
          <p:spPr bwMode="auto">
            <a:xfrm>
              <a:off x="4352" y="3711"/>
              <a:ext cx="10" cy="7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21"/>
                </a:cxn>
                <a:cxn ang="0">
                  <a:pos x="5" y="34"/>
                </a:cxn>
                <a:cxn ang="0">
                  <a:pos x="2" y="95"/>
                </a:cxn>
                <a:cxn ang="0">
                  <a:pos x="11" y="148"/>
                </a:cxn>
                <a:cxn ang="0">
                  <a:pos x="11" y="144"/>
                </a:cxn>
                <a:cxn ang="0">
                  <a:pos x="11" y="139"/>
                </a:cxn>
                <a:cxn ang="0">
                  <a:pos x="13" y="131"/>
                </a:cxn>
                <a:cxn ang="0">
                  <a:pos x="15" y="121"/>
                </a:cxn>
                <a:cxn ang="0">
                  <a:pos x="15" y="108"/>
                </a:cxn>
                <a:cxn ang="0">
                  <a:pos x="17" y="99"/>
                </a:cxn>
                <a:cxn ang="0">
                  <a:pos x="19" y="87"/>
                </a:cxn>
                <a:cxn ang="0">
                  <a:pos x="19" y="82"/>
                </a:cxn>
                <a:cxn ang="0">
                  <a:pos x="19" y="74"/>
                </a:cxn>
                <a:cxn ang="0">
                  <a:pos x="19" y="64"/>
                </a:cxn>
                <a:cxn ang="0">
                  <a:pos x="17" y="55"/>
                </a:cxn>
                <a:cxn ang="0">
                  <a:pos x="17" y="47"/>
                </a:cxn>
                <a:cxn ang="0">
                  <a:pos x="15" y="40"/>
                </a:cxn>
                <a:cxn ang="0">
                  <a:pos x="13" y="34"/>
                </a:cxn>
                <a:cxn ang="0">
                  <a:pos x="13" y="30"/>
                </a:cxn>
                <a:cxn ang="0">
                  <a:pos x="13" y="28"/>
                </a:cxn>
                <a:cxn ang="0">
                  <a:pos x="11" y="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9" h="148">
                  <a:moveTo>
                    <a:pt x="2" y="0"/>
                  </a:moveTo>
                  <a:lnTo>
                    <a:pt x="0" y="21"/>
                  </a:lnTo>
                  <a:lnTo>
                    <a:pt x="5" y="34"/>
                  </a:lnTo>
                  <a:lnTo>
                    <a:pt x="2" y="95"/>
                  </a:lnTo>
                  <a:lnTo>
                    <a:pt x="11" y="148"/>
                  </a:lnTo>
                  <a:lnTo>
                    <a:pt x="11" y="144"/>
                  </a:lnTo>
                  <a:lnTo>
                    <a:pt x="11" y="139"/>
                  </a:lnTo>
                  <a:lnTo>
                    <a:pt x="13" y="131"/>
                  </a:lnTo>
                  <a:lnTo>
                    <a:pt x="15" y="121"/>
                  </a:lnTo>
                  <a:lnTo>
                    <a:pt x="15" y="108"/>
                  </a:lnTo>
                  <a:lnTo>
                    <a:pt x="17" y="99"/>
                  </a:lnTo>
                  <a:lnTo>
                    <a:pt x="19" y="87"/>
                  </a:lnTo>
                  <a:lnTo>
                    <a:pt x="19" y="82"/>
                  </a:lnTo>
                  <a:lnTo>
                    <a:pt x="19" y="74"/>
                  </a:lnTo>
                  <a:lnTo>
                    <a:pt x="19" y="64"/>
                  </a:lnTo>
                  <a:lnTo>
                    <a:pt x="17" y="55"/>
                  </a:lnTo>
                  <a:lnTo>
                    <a:pt x="17" y="47"/>
                  </a:lnTo>
                  <a:lnTo>
                    <a:pt x="15" y="40"/>
                  </a:lnTo>
                  <a:lnTo>
                    <a:pt x="13" y="34"/>
                  </a:lnTo>
                  <a:lnTo>
                    <a:pt x="13" y="30"/>
                  </a:lnTo>
                  <a:lnTo>
                    <a:pt x="13" y="28"/>
                  </a:lnTo>
                  <a:lnTo>
                    <a:pt x="11" y="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4057A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5" name="Freeform 133"/>
            <p:cNvSpPr>
              <a:spLocks/>
            </p:cNvSpPr>
            <p:nvPr/>
          </p:nvSpPr>
          <p:spPr bwMode="auto">
            <a:xfrm>
              <a:off x="3883" y="3476"/>
              <a:ext cx="84" cy="280"/>
            </a:xfrm>
            <a:custGeom>
              <a:avLst/>
              <a:gdLst/>
              <a:ahLst/>
              <a:cxnLst>
                <a:cxn ang="0">
                  <a:pos x="0" y="555"/>
                </a:cxn>
                <a:cxn ang="0">
                  <a:pos x="3" y="544"/>
                </a:cxn>
                <a:cxn ang="0">
                  <a:pos x="9" y="533"/>
                </a:cxn>
                <a:cxn ang="0">
                  <a:pos x="17" y="519"/>
                </a:cxn>
                <a:cxn ang="0">
                  <a:pos x="22" y="504"/>
                </a:cxn>
                <a:cxn ang="0">
                  <a:pos x="32" y="483"/>
                </a:cxn>
                <a:cxn ang="0">
                  <a:pos x="41" y="464"/>
                </a:cxn>
                <a:cxn ang="0">
                  <a:pos x="49" y="447"/>
                </a:cxn>
                <a:cxn ang="0">
                  <a:pos x="55" y="436"/>
                </a:cxn>
                <a:cxn ang="0">
                  <a:pos x="62" y="417"/>
                </a:cxn>
                <a:cxn ang="0">
                  <a:pos x="70" y="399"/>
                </a:cxn>
                <a:cxn ang="0">
                  <a:pos x="74" y="386"/>
                </a:cxn>
                <a:cxn ang="0">
                  <a:pos x="79" y="375"/>
                </a:cxn>
                <a:cxn ang="0">
                  <a:pos x="85" y="363"/>
                </a:cxn>
                <a:cxn ang="0">
                  <a:pos x="89" y="350"/>
                </a:cxn>
                <a:cxn ang="0">
                  <a:pos x="93" y="337"/>
                </a:cxn>
                <a:cxn ang="0">
                  <a:pos x="100" y="320"/>
                </a:cxn>
                <a:cxn ang="0">
                  <a:pos x="106" y="301"/>
                </a:cxn>
                <a:cxn ang="0">
                  <a:pos x="110" y="289"/>
                </a:cxn>
                <a:cxn ang="0">
                  <a:pos x="116" y="272"/>
                </a:cxn>
                <a:cxn ang="0">
                  <a:pos x="121" y="249"/>
                </a:cxn>
                <a:cxn ang="0">
                  <a:pos x="125" y="226"/>
                </a:cxn>
                <a:cxn ang="0">
                  <a:pos x="131" y="205"/>
                </a:cxn>
                <a:cxn ang="0">
                  <a:pos x="133" y="183"/>
                </a:cxn>
                <a:cxn ang="0">
                  <a:pos x="136" y="162"/>
                </a:cxn>
                <a:cxn ang="0">
                  <a:pos x="138" y="141"/>
                </a:cxn>
                <a:cxn ang="0">
                  <a:pos x="140" y="122"/>
                </a:cxn>
                <a:cxn ang="0">
                  <a:pos x="142" y="105"/>
                </a:cxn>
                <a:cxn ang="0">
                  <a:pos x="144" y="88"/>
                </a:cxn>
                <a:cxn ang="0">
                  <a:pos x="144" y="72"/>
                </a:cxn>
                <a:cxn ang="0">
                  <a:pos x="144" y="59"/>
                </a:cxn>
                <a:cxn ang="0">
                  <a:pos x="169" y="0"/>
                </a:cxn>
                <a:cxn ang="0">
                  <a:pos x="167" y="29"/>
                </a:cxn>
                <a:cxn ang="0">
                  <a:pos x="163" y="42"/>
                </a:cxn>
                <a:cxn ang="0">
                  <a:pos x="163" y="61"/>
                </a:cxn>
                <a:cxn ang="0">
                  <a:pos x="161" y="80"/>
                </a:cxn>
                <a:cxn ang="0">
                  <a:pos x="157" y="103"/>
                </a:cxn>
                <a:cxn ang="0">
                  <a:pos x="155" y="124"/>
                </a:cxn>
                <a:cxn ang="0">
                  <a:pos x="152" y="145"/>
                </a:cxn>
                <a:cxn ang="0">
                  <a:pos x="150" y="167"/>
                </a:cxn>
                <a:cxn ang="0">
                  <a:pos x="148" y="188"/>
                </a:cxn>
                <a:cxn ang="0">
                  <a:pos x="144" y="211"/>
                </a:cxn>
                <a:cxn ang="0">
                  <a:pos x="140" y="232"/>
                </a:cxn>
                <a:cxn ang="0">
                  <a:pos x="138" y="253"/>
                </a:cxn>
                <a:cxn ang="0">
                  <a:pos x="133" y="272"/>
                </a:cxn>
                <a:cxn ang="0">
                  <a:pos x="129" y="293"/>
                </a:cxn>
                <a:cxn ang="0">
                  <a:pos x="123" y="314"/>
                </a:cxn>
                <a:cxn ang="0">
                  <a:pos x="116" y="335"/>
                </a:cxn>
                <a:cxn ang="0">
                  <a:pos x="110" y="360"/>
                </a:cxn>
                <a:cxn ang="0">
                  <a:pos x="102" y="382"/>
                </a:cxn>
                <a:cxn ang="0">
                  <a:pos x="95" y="405"/>
                </a:cxn>
                <a:cxn ang="0">
                  <a:pos x="87" y="430"/>
                </a:cxn>
                <a:cxn ang="0">
                  <a:pos x="79" y="453"/>
                </a:cxn>
                <a:cxn ang="0">
                  <a:pos x="74" y="472"/>
                </a:cxn>
                <a:cxn ang="0">
                  <a:pos x="66" y="491"/>
                </a:cxn>
                <a:cxn ang="0">
                  <a:pos x="60" y="508"/>
                </a:cxn>
                <a:cxn ang="0">
                  <a:pos x="55" y="523"/>
                </a:cxn>
                <a:cxn ang="0">
                  <a:pos x="51" y="534"/>
                </a:cxn>
                <a:cxn ang="0">
                  <a:pos x="49" y="546"/>
                </a:cxn>
                <a:cxn ang="0">
                  <a:pos x="0" y="559"/>
                </a:cxn>
              </a:cxnLst>
              <a:rect l="0" t="0" r="r" b="b"/>
              <a:pathLst>
                <a:path w="169" h="559">
                  <a:moveTo>
                    <a:pt x="0" y="559"/>
                  </a:moveTo>
                  <a:lnTo>
                    <a:pt x="0" y="555"/>
                  </a:lnTo>
                  <a:lnTo>
                    <a:pt x="1" y="550"/>
                  </a:lnTo>
                  <a:lnTo>
                    <a:pt x="3" y="544"/>
                  </a:lnTo>
                  <a:lnTo>
                    <a:pt x="7" y="540"/>
                  </a:lnTo>
                  <a:lnTo>
                    <a:pt x="9" y="533"/>
                  </a:lnTo>
                  <a:lnTo>
                    <a:pt x="13" y="527"/>
                  </a:lnTo>
                  <a:lnTo>
                    <a:pt x="17" y="519"/>
                  </a:lnTo>
                  <a:lnTo>
                    <a:pt x="20" y="512"/>
                  </a:lnTo>
                  <a:lnTo>
                    <a:pt x="22" y="504"/>
                  </a:lnTo>
                  <a:lnTo>
                    <a:pt x="28" y="495"/>
                  </a:lnTo>
                  <a:lnTo>
                    <a:pt x="32" y="483"/>
                  </a:lnTo>
                  <a:lnTo>
                    <a:pt x="38" y="474"/>
                  </a:lnTo>
                  <a:lnTo>
                    <a:pt x="41" y="464"/>
                  </a:lnTo>
                  <a:lnTo>
                    <a:pt x="47" y="455"/>
                  </a:lnTo>
                  <a:lnTo>
                    <a:pt x="49" y="447"/>
                  </a:lnTo>
                  <a:lnTo>
                    <a:pt x="53" y="441"/>
                  </a:lnTo>
                  <a:lnTo>
                    <a:pt x="55" y="436"/>
                  </a:lnTo>
                  <a:lnTo>
                    <a:pt x="58" y="430"/>
                  </a:lnTo>
                  <a:lnTo>
                    <a:pt x="62" y="417"/>
                  </a:lnTo>
                  <a:lnTo>
                    <a:pt x="68" y="405"/>
                  </a:lnTo>
                  <a:lnTo>
                    <a:pt x="70" y="399"/>
                  </a:lnTo>
                  <a:lnTo>
                    <a:pt x="72" y="394"/>
                  </a:lnTo>
                  <a:lnTo>
                    <a:pt x="74" y="386"/>
                  </a:lnTo>
                  <a:lnTo>
                    <a:pt x="78" y="382"/>
                  </a:lnTo>
                  <a:lnTo>
                    <a:pt x="79" y="375"/>
                  </a:lnTo>
                  <a:lnTo>
                    <a:pt x="83" y="369"/>
                  </a:lnTo>
                  <a:lnTo>
                    <a:pt x="85" y="363"/>
                  </a:lnTo>
                  <a:lnTo>
                    <a:pt x="87" y="358"/>
                  </a:lnTo>
                  <a:lnTo>
                    <a:pt x="89" y="350"/>
                  </a:lnTo>
                  <a:lnTo>
                    <a:pt x="91" y="342"/>
                  </a:lnTo>
                  <a:lnTo>
                    <a:pt x="93" y="337"/>
                  </a:lnTo>
                  <a:lnTo>
                    <a:pt x="97" y="331"/>
                  </a:lnTo>
                  <a:lnTo>
                    <a:pt x="100" y="320"/>
                  </a:lnTo>
                  <a:lnTo>
                    <a:pt x="106" y="308"/>
                  </a:lnTo>
                  <a:lnTo>
                    <a:pt x="106" y="301"/>
                  </a:lnTo>
                  <a:lnTo>
                    <a:pt x="110" y="295"/>
                  </a:lnTo>
                  <a:lnTo>
                    <a:pt x="110" y="289"/>
                  </a:lnTo>
                  <a:lnTo>
                    <a:pt x="112" y="283"/>
                  </a:lnTo>
                  <a:lnTo>
                    <a:pt x="116" y="272"/>
                  </a:lnTo>
                  <a:lnTo>
                    <a:pt x="119" y="263"/>
                  </a:lnTo>
                  <a:lnTo>
                    <a:pt x="121" y="249"/>
                  </a:lnTo>
                  <a:lnTo>
                    <a:pt x="125" y="238"/>
                  </a:lnTo>
                  <a:lnTo>
                    <a:pt x="125" y="226"/>
                  </a:lnTo>
                  <a:lnTo>
                    <a:pt x="129" y="217"/>
                  </a:lnTo>
                  <a:lnTo>
                    <a:pt x="131" y="205"/>
                  </a:lnTo>
                  <a:lnTo>
                    <a:pt x="133" y="194"/>
                  </a:lnTo>
                  <a:lnTo>
                    <a:pt x="133" y="183"/>
                  </a:lnTo>
                  <a:lnTo>
                    <a:pt x="136" y="173"/>
                  </a:lnTo>
                  <a:lnTo>
                    <a:pt x="136" y="162"/>
                  </a:lnTo>
                  <a:lnTo>
                    <a:pt x="138" y="150"/>
                  </a:lnTo>
                  <a:lnTo>
                    <a:pt x="138" y="141"/>
                  </a:lnTo>
                  <a:lnTo>
                    <a:pt x="140" y="131"/>
                  </a:lnTo>
                  <a:lnTo>
                    <a:pt x="140" y="122"/>
                  </a:lnTo>
                  <a:lnTo>
                    <a:pt x="142" y="112"/>
                  </a:lnTo>
                  <a:lnTo>
                    <a:pt x="142" y="105"/>
                  </a:lnTo>
                  <a:lnTo>
                    <a:pt x="144" y="97"/>
                  </a:lnTo>
                  <a:lnTo>
                    <a:pt x="144" y="88"/>
                  </a:lnTo>
                  <a:lnTo>
                    <a:pt x="144" y="80"/>
                  </a:lnTo>
                  <a:lnTo>
                    <a:pt x="144" y="72"/>
                  </a:lnTo>
                  <a:lnTo>
                    <a:pt x="144" y="65"/>
                  </a:lnTo>
                  <a:lnTo>
                    <a:pt x="144" y="59"/>
                  </a:lnTo>
                  <a:lnTo>
                    <a:pt x="148" y="21"/>
                  </a:lnTo>
                  <a:lnTo>
                    <a:pt x="169" y="0"/>
                  </a:lnTo>
                  <a:lnTo>
                    <a:pt x="167" y="21"/>
                  </a:lnTo>
                  <a:lnTo>
                    <a:pt x="167" y="29"/>
                  </a:lnTo>
                  <a:lnTo>
                    <a:pt x="165" y="34"/>
                  </a:lnTo>
                  <a:lnTo>
                    <a:pt x="163" y="42"/>
                  </a:lnTo>
                  <a:lnTo>
                    <a:pt x="163" y="53"/>
                  </a:lnTo>
                  <a:lnTo>
                    <a:pt x="163" y="61"/>
                  </a:lnTo>
                  <a:lnTo>
                    <a:pt x="161" y="70"/>
                  </a:lnTo>
                  <a:lnTo>
                    <a:pt x="161" y="80"/>
                  </a:lnTo>
                  <a:lnTo>
                    <a:pt x="161" y="91"/>
                  </a:lnTo>
                  <a:lnTo>
                    <a:pt x="157" y="103"/>
                  </a:lnTo>
                  <a:lnTo>
                    <a:pt x="157" y="112"/>
                  </a:lnTo>
                  <a:lnTo>
                    <a:pt x="155" y="124"/>
                  </a:lnTo>
                  <a:lnTo>
                    <a:pt x="155" y="135"/>
                  </a:lnTo>
                  <a:lnTo>
                    <a:pt x="152" y="145"/>
                  </a:lnTo>
                  <a:lnTo>
                    <a:pt x="152" y="156"/>
                  </a:lnTo>
                  <a:lnTo>
                    <a:pt x="150" y="167"/>
                  </a:lnTo>
                  <a:lnTo>
                    <a:pt x="150" y="179"/>
                  </a:lnTo>
                  <a:lnTo>
                    <a:pt x="148" y="188"/>
                  </a:lnTo>
                  <a:lnTo>
                    <a:pt x="146" y="200"/>
                  </a:lnTo>
                  <a:lnTo>
                    <a:pt x="144" y="211"/>
                  </a:lnTo>
                  <a:lnTo>
                    <a:pt x="142" y="223"/>
                  </a:lnTo>
                  <a:lnTo>
                    <a:pt x="140" y="232"/>
                  </a:lnTo>
                  <a:lnTo>
                    <a:pt x="138" y="244"/>
                  </a:lnTo>
                  <a:lnTo>
                    <a:pt x="138" y="253"/>
                  </a:lnTo>
                  <a:lnTo>
                    <a:pt x="136" y="264"/>
                  </a:lnTo>
                  <a:lnTo>
                    <a:pt x="133" y="272"/>
                  </a:lnTo>
                  <a:lnTo>
                    <a:pt x="131" y="282"/>
                  </a:lnTo>
                  <a:lnTo>
                    <a:pt x="129" y="293"/>
                  </a:lnTo>
                  <a:lnTo>
                    <a:pt x="125" y="302"/>
                  </a:lnTo>
                  <a:lnTo>
                    <a:pt x="123" y="314"/>
                  </a:lnTo>
                  <a:lnTo>
                    <a:pt x="119" y="323"/>
                  </a:lnTo>
                  <a:lnTo>
                    <a:pt x="116" y="335"/>
                  </a:lnTo>
                  <a:lnTo>
                    <a:pt x="114" y="348"/>
                  </a:lnTo>
                  <a:lnTo>
                    <a:pt x="110" y="360"/>
                  </a:lnTo>
                  <a:lnTo>
                    <a:pt x="106" y="371"/>
                  </a:lnTo>
                  <a:lnTo>
                    <a:pt x="102" y="382"/>
                  </a:lnTo>
                  <a:lnTo>
                    <a:pt x="98" y="396"/>
                  </a:lnTo>
                  <a:lnTo>
                    <a:pt x="95" y="405"/>
                  </a:lnTo>
                  <a:lnTo>
                    <a:pt x="91" y="418"/>
                  </a:lnTo>
                  <a:lnTo>
                    <a:pt x="87" y="430"/>
                  </a:lnTo>
                  <a:lnTo>
                    <a:pt x="85" y="441"/>
                  </a:lnTo>
                  <a:lnTo>
                    <a:pt x="79" y="453"/>
                  </a:lnTo>
                  <a:lnTo>
                    <a:pt x="78" y="462"/>
                  </a:lnTo>
                  <a:lnTo>
                    <a:pt x="74" y="472"/>
                  </a:lnTo>
                  <a:lnTo>
                    <a:pt x="70" y="481"/>
                  </a:lnTo>
                  <a:lnTo>
                    <a:pt x="66" y="491"/>
                  </a:lnTo>
                  <a:lnTo>
                    <a:pt x="64" y="500"/>
                  </a:lnTo>
                  <a:lnTo>
                    <a:pt x="60" y="508"/>
                  </a:lnTo>
                  <a:lnTo>
                    <a:pt x="58" y="517"/>
                  </a:lnTo>
                  <a:lnTo>
                    <a:pt x="55" y="523"/>
                  </a:lnTo>
                  <a:lnTo>
                    <a:pt x="53" y="531"/>
                  </a:lnTo>
                  <a:lnTo>
                    <a:pt x="51" y="534"/>
                  </a:lnTo>
                  <a:lnTo>
                    <a:pt x="51" y="540"/>
                  </a:lnTo>
                  <a:lnTo>
                    <a:pt x="49" y="546"/>
                  </a:lnTo>
                  <a:lnTo>
                    <a:pt x="49" y="550"/>
                  </a:lnTo>
                  <a:lnTo>
                    <a:pt x="0" y="559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6" name="Freeform 134"/>
            <p:cNvSpPr>
              <a:spLocks/>
            </p:cNvSpPr>
            <p:nvPr/>
          </p:nvSpPr>
          <p:spPr bwMode="auto">
            <a:xfrm>
              <a:off x="4111" y="3330"/>
              <a:ext cx="73" cy="350"/>
            </a:xfrm>
            <a:custGeom>
              <a:avLst/>
              <a:gdLst/>
              <a:ahLst/>
              <a:cxnLst>
                <a:cxn ang="0">
                  <a:pos x="6" y="692"/>
                </a:cxn>
                <a:cxn ang="0">
                  <a:pos x="13" y="677"/>
                </a:cxn>
                <a:cxn ang="0">
                  <a:pos x="25" y="654"/>
                </a:cxn>
                <a:cxn ang="0">
                  <a:pos x="40" y="628"/>
                </a:cxn>
                <a:cxn ang="0">
                  <a:pos x="55" y="595"/>
                </a:cxn>
                <a:cxn ang="0">
                  <a:pos x="63" y="576"/>
                </a:cxn>
                <a:cxn ang="0">
                  <a:pos x="78" y="548"/>
                </a:cxn>
                <a:cxn ang="0">
                  <a:pos x="84" y="529"/>
                </a:cxn>
                <a:cxn ang="0">
                  <a:pos x="91" y="512"/>
                </a:cxn>
                <a:cxn ang="0">
                  <a:pos x="99" y="493"/>
                </a:cxn>
                <a:cxn ang="0">
                  <a:pos x="104" y="474"/>
                </a:cxn>
                <a:cxn ang="0">
                  <a:pos x="110" y="455"/>
                </a:cxn>
                <a:cxn ang="0">
                  <a:pos x="116" y="436"/>
                </a:cxn>
                <a:cxn ang="0">
                  <a:pos x="122" y="411"/>
                </a:cxn>
                <a:cxn ang="0">
                  <a:pos x="125" y="377"/>
                </a:cxn>
                <a:cxn ang="0">
                  <a:pos x="129" y="341"/>
                </a:cxn>
                <a:cxn ang="0">
                  <a:pos x="129" y="308"/>
                </a:cxn>
                <a:cxn ang="0">
                  <a:pos x="125" y="276"/>
                </a:cxn>
                <a:cxn ang="0">
                  <a:pos x="123" y="246"/>
                </a:cxn>
                <a:cxn ang="0">
                  <a:pos x="118" y="217"/>
                </a:cxn>
                <a:cxn ang="0">
                  <a:pos x="112" y="190"/>
                </a:cxn>
                <a:cxn ang="0">
                  <a:pos x="104" y="166"/>
                </a:cxn>
                <a:cxn ang="0">
                  <a:pos x="95" y="143"/>
                </a:cxn>
                <a:cxn ang="0">
                  <a:pos x="85" y="122"/>
                </a:cxn>
                <a:cxn ang="0">
                  <a:pos x="78" y="103"/>
                </a:cxn>
                <a:cxn ang="0">
                  <a:pos x="66" y="84"/>
                </a:cxn>
                <a:cxn ang="0">
                  <a:pos x="49" y="59"/>
                </a:cxn>
                <a:cxn ang="0">
                  <a:pos x="28" y="35"/>
                </a:cxn>
                <a:cxn ang="0">
                  <a:pos x="7" y="12"/>
                </a:cxn>
                <a:cxn ang="0">
                  <a:pos x="19" y="0"/>
                </a:cxn>
                <a:cxn ang="0">
                  <a:pos x="28" y="10"/>
                </a:cxn>
                <a:cxn ang="0">
                  <a:pos x="44" y="31"/>
                </a:cxn>
                <a:cxn ang="0">
                  <a:pos x="61" y="57"/>
                </a:cxn>
                <a:cxn ang="0">
                  <a:pos x="74" y="78"/>
                </a:cxn>
                <a:cxn ang="0">
                  <a:pos x="84" y="97"/>
                </a:cxn>
                <a:cxn ang="0">
                  <a:pos x="95" y="118"/>
                </a:cxn>
                <a:cxn ang="0">
                  <a:pos x="104" y="137"/>
                </a:cxn>
                <a:cxn ang="0">
                  <a:pos x="112" y="160"/>
                </a:cxn>
                <a:cxn ang="0">
                  <a:pos x="122" y="185"/>
                </a:cxn>
                <a:cxn ang="0">
                  <a:pos x="129" y="211"/>
                </a:cxn>
                <a:cxn ang="0">
                  <a:pos x="137" y="236"/>
                </a:cxn>
                <a:cxn ang="0">
                  <a:pos x="141" y="263"/>
                </a:cxn>
                <a:cxn ang="0">
                  <a:pos x="144" y="291"/>
                </a:cxn>
                <a:cxn ang="0">
                  <a:pos x="146" y="322"/>
                </a:cxn>
                <a:cxn ang="0">
                  <a:pos x="144" y="352"/>
                </a:cxn>
                <a:cxn ang="0">
                  <a:pos x="142" y="382"/>
                </a:cxn>
                <a:cxn ang="0">
                  <a:pos x="137" y="413"/>
                </a:cxn>
                <a:cxn ang="0">
                  <a:pos x="129" y="443"/>
                </a:cxn>
                <a:cxn ang="0">
                  <a:pos x="120" y="478"/>
                </a:cxn>
                <a:cxn ang="0">
                  <a:pos x="106" y="514"/>
                </a:cxn>
                <a:cxn ang="0">
                  <a:pos x="95" y="548"/>
                </a:cxn>
                <a:cxn ang="0">
                  <a:pos x="84" y="584"/>
                </a:cxn>
                <a:cxn ang="0">
                  <a:pos x="68" y="614"/>
                </a:cxn>
                <a:cxn ang="0">
                  <a:pos x="59" y="641"/>
                </a:cxn>
                <a:cxn ang="0">
                  <a:pos x="49" y="666"/>
                </a:cxn>
                <a:cxn ang="0">
                  <a:pos x="42" y="683"/>
                </a:cxn>
                <a:cxn ang="0">
                  <a:pos x="2" y="702"/>
                </a:cxn>
              </a:cxnLst>
              <a:rect l="0" t="0" r="r" b="b"/>
              <a:pathLst>
                <a:path w="146" h="702">
                  <a:moveTo>
                    <a:pt x="2" y="702"/>
                  </a:moveTo>
                  <a:lnTo>
                    <a:pt x="2" y="698"/>
                  </a:lnTo>
                  <a:lnTo>
                    <a:pt x="6" y="692"/>
                  </a:lnTo>
                  <a:lnTo>
                    <a:pt x="7" y="689"/>
                  </a:lnTo>
                  <a:lnTo>
                    <a:pt x="9" y="683"/>
                  </a:lnTo>
                  <a:lnTo>
                    <a:pt x="13" y="677"/>
                  </a:lnTo>
                  <a:lnTo>
                    <a:pt x="19" y="672"/>
                  </a:lnTo>
                  <a:lnTo>
                    <a:pt x="21" y="662"/>
                  </a:lnTo>
                  <a:lnTo>
                    <a:pt x="25" y="654"/>
                  </a:lnTo>
                  <a:lnTo>
                    <a:pt x="28" y="645"/>
                  </a:lnTo>
                  <a:lnTo>
                    <a:pt x="34" y="637"/>
                  </a:lnTo>
                  <a:lnTo>
                    <a:pt x="40" y="628"/>
                  </a:lnTo>
                  <a:lnTo>
                    <a:pt x="45" y="616"/>
                  </a:lnTo>
                  <a:lnTo>
                    <a:pt x="49" y="607"/>
                  </a:lnTo>
                  <a:lnTo>
                    <a:pt x="55" y="595"/>
                  </a:lnTo>
                  <a:lnTo>
                    <a:pt x="59" y="590"/>
                  </a:lnTo>
                  <a:lnTo>
                    <a:pt x="61" y="584"/>
                  </a:lnTo>
                  <a:lnTo>
                    <a:pt x="63" y="576"/>
                  </a:lnTo>
                  <a:lnTo>
                    <a:pt x="66" y="571"/>
                  </a:lnTo>
                  <a:lnTo>
                    <a:pt x="72" y="559"/>
                  </a:lnTo>
                  <a:lnTo>
                    <a:pt x="78" y="548"/>
                  </a:lnTo>
                  <a:lnTo>
                    <a:pt x="80" y="542"/>
                  </a:lnTo>
                  <a:lnTo>
                    <a:pt x="82" y="537"/>
                  </a:lnTo>
                  <a:lnTo>
                    <a:pt x="84" y="529"/>
                  </a:lnTo>
                  <a:lnTo>
                    <a:pt x="87" y="523"/>
                  </a:lnTo>
                  <a:lnTo>
                    <a:pt x="89" y="517"/>
                  </a:lnTo>
                  <a:lnTo>
                    <a:pt x="91" y="512"/>
                  </a:lnTo>
                  <a:lnTo>
                    <a:pt x="93" y="504"/>
                  </a:lnTo>
                  <a:lnTo>
                    <a:pt x="97" y="498"/>
                  </a:lnTo>
                  <a:lnTo>
                    <a:pt x="99" y="493"/>
                  </a:lnTo>
                  <a:lnTo>
                    <a:pt x="101" y="485"/>
                  </a:lnTo>
                  <a:lnTo>
                    <a:pt x="103" y="479"/>
                  </a:lnTo>
                  <a:lnTo>
                    <a:pt x="104" y="474"/>
                  </a:lnTo>
                  <a:lnTo>
                    <a:pt x="106" y="466"/>
                  </a:lnTo>
                  <a:lnTo>
                    <a:pt x="108" y="460"/>
                  </a:lnTo>
                  <a:lnTo>
                    <a:pt x="110" y="455"/>
                  </a:lnTo>
                  <a:lnTo>
                    <a:pt x="112" y="449"/>
                  </a:lnTo>
                  <a:lnTo>
                    <a:pt x="114" y="441"/>
                  </a:lnTo>
                  <a:lnTo>
                    <a:pt x="116" y="436"/>
                  </a:lnTo>
                  <a:lnTo>
                    <a:pt x="116" y="430"/>
                  </a:lnTo>
                  <a:lnTo>
                    <a:pt x="118" y="424"/>
                  </a:lnTo>
                  <a:lnTo>
                    <a:pt x="122" y="411"/>
                  </a:lnTo>
                  <a:lnTo>
                    <a:pt x="123" y="402"/>
                  </a:lnTo>
                  <a:lnTo>
                    <a:pt x="125" y="388"/>
                  </a:lnTo>
                  <a:lnTo>
                    <a:pt x="125" y="377"/>
                  </a:lnTo>
                  <a:lnTo>
                    <a:pt x="127" y="363"/>
                  </a:lnTo>
                  <a:lnTo>
                    <a:pt x="129" y="352"/>
                  </a:lnTo>
                  <a:lnTo>
                    <a:pt x="129" y="341"/>
                  </a:lnTo>
                  <a:lnTo>
                    <a:pt x="129" y="329"/>
                  </a:lnTo>
                  <a:lnTo>
                    <a:pt x="129" y="318"/>
                  </a:lnTo>
                  <a:lnTo>
                    <a:pt x="129" y="308"/>
                  </a:lnTo>
                  <a:lnTo>
                    <a:pt x="129" y="297"/>
                  </a:lnTo>
                  <a:lnTo>
                    <a:pt x="127" y="286"/>
                  </a:lnTo>
                  <a:lnTo>
                    <a:pt x="125" y="276"/>
                  </a:lnTo>
                  <a:lnTo>
                    <a:pt x="125" y="265"/>
                  </a:lnTo>
                  <a:lnTo>
                    <a:pt x="123" y="255"/>
                  </a:lnTo>
                  <a:lnTo>
                    <a:pt x="123" y="246"/>
                  </a:lnTo>
                  <a:lnTo>
                    <a:pt x="122" y="236"/>
                  </a:lnTo>
                  <a:lnTo>
                    <a:pt x="122" y="227"/>
                  </a:lnTo>
                  <a:lnTo>
                    <a:pt x="118" y="217"/>
                  </a:lnTo>
                  <a:lnTo>
                    <a:pt x="116" y="208"/>
                  </a:lnTo>
                  <a:lnTo>
                    <a:pt x="114" y="198"/>
                  </a:lnTo>
                  <a:lnTo>
                    <a:pt x="112" y="190"/>
                  </a:lnTo>
                  <a:lnTo>
                    <a:pt x="108" y="181"/>
                  </a:lnTo>
                  <a:lnTo>
                    <a:pt x="106" y="173"/>
                  </a:lnTo>
                  <a:lnTo>
                    <a:pt x="104" y="166"/>
                  </a:lnTo>
                  <a:lnTo>
                    <a:pt x="103" y="158"/>
                  </a:lnTo>
                  <a:lnTo>
                    <a:pt x="99" y="151"/>
                  </a:lnTo>
                  <a:lnTo>
                    <a:pt x="95" y="143"/>
                  </a:lnTo>
                  <a:lnTo>
                    <a:pt x="91" y="135"/>
                  </a:lnTo>
                  <a:lnTo>
                    <a:pt x="89" y="130"/>
                  </a:lnTo>
                  <a:lnTo>
                    <a:pt x="85" y="122"/>
                  </a:lnTo>
                  <a:lnTo>
                    <a:pt x="84" y="114"/>
                  </a:lnTo>
                  <a:lnTo>
                    <a:pt x="80" y="109"/>
                  </a:lnTo>
                  <a:lnTo>
                    <a:pt x="78" y="103"/>
                  </a:lnTo>
                  <a:lnTo>
                    <a:pt x="72" y="97"/>
                  </a:lnTo>
                  <a:lnTo>
                    <a:pt x="68" y="90"/>
                  </a:lnTo>
                  <a:lnTo>
                    <a:pt x="66" y="84"/>
                  </a:lnTo>
                  <a:lnTo>
                    <a:pt x="63" y="80"/>
                  </a:lnTo>
                  <a:lnTo>
                    <a:pt x="55" y="69"/>
                  </a:lnTo>
                  <a:lnTo>
                    <a:pt x="49" y="59"/>
                  </a:lnTo>
                  <a:lnTo>
                    <a:pt x="42" y="50"/>
                  </a:lnTo>
                  <a:lnTo>
                    <a:pt x="36" y="44"/>
                  </a:lnTo>
                  <a:lnTo>
                    <a:pt x="28" y="35"/>
                  </a:lnTo>
                  <a:lnTo>
                    <a:pt x="25" y="29"/>
                  </a:lnTo>
                  <a:lnTo>
                    <a:pt x="13" y="19"/>
                  </a:lnTo>
                  <a:lnTo>
                    <a:pt x="7" y="12"/>
                  </a:lnTo>
                  <a:lnTo>
                    <a:pt x="2" y="8"/>
                  </a:lnTo>
                  <a:lnTo>
                    <a:pt x="0" y="6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6" y="8"/>
                  </a:lnTo>
                  <a:lnTo>
                    <a:pt x="28" y="10"/>
                  </a:lnTo>
                  <a:lnTo>
                    <a:pt x="32" y="17"/>
                  </a:lnTo>
                  <a:lnTo>
                    <a:pt x="38" y="23"/>
                  </a:lnTo>
                  <a:lnTo>
                    <a:pt x="44" y="31"/>
                  </a:lnTo>
                  <a:lnTo>
                    <a:pt x="47" y="38"/>
                  </a:lnTo>
                  <a:lnTo>
                    <a:pt x="55" y="48"/>
                  </a:lnTo>
                  <a:lnTo>
                    <a:pt x="61" y="57"/>
                  </a:lnTo>
                  <a:lnTo>
                    <a:pt x="66" y="67"/>
                  </a:lnTo>
                  <a:lnTo>
                    <a:pt x="70" y="73"/>
                  </a:lnTo>
                  <a:lnTo>
                    <a:pt x="74" y="78"/>
                  </a:lnTo>
                  <a:lnTo>
                    <a:pt x="78" y="84"/>
                  </a:lnTo>
                  <a:lnTo>
                    <a:pt x="80" y="92"/>
                  </a:lnTo>
                  <a:lnTo>
                    <a:pt x="84" y="97"/>
                  </a:lnTo>
                  <a:lnTo>
                    <a:pt x="87" y="103"/>
                  </a:lnTo>
                  <a:lnTo>
                    <a:pt x="91" y="111"/>
                  </a:lnTo>
                  <a:lnTo>
                    <a:pt x="95" y="118"/>
                  </a:lnTo>
                  <a:lnTo>
                    <a:pt x="97" y="124"/>
                  </a:lnTo>
                  <a:lnTo>
                    <a:pt x="101" y="131"/>
                  </a:lnTo>
                  <a:lnTo>
                    <a:pt x="104" y="137"/>
                  </a:lnTo>
                  <a:lnTo>
                    <a:pt x="106" y="147"/>
                  </a:lnTo>
                  <a:lnTo>
                    <a:pt x="110" y="152"/>
                  </a:lnTo>
                  <a:lnTo>
                    <a:pt x="112" y="160"/>
                  </a:lnTo>
                  <a:lnTo>
                    <a:pt x="116" y="168"/>
                  </a:lnTo>
                  <a:lnTo>
                    <a:pt x="120" y="177"/>
                  </a:lnTo>
                  <a:lnTo>
                    <a:pt x="122" y="185"/>
                  </a:lnTo>
                  <a:lnTo>
                    <a:pt x="123" y="194"/>
                  </a:lnTo>
                  <a:lnTo>
                    <a:pt x="125" y="202"/>
                  </a:lnTo>
                  <a:lnTo>
                    <a:pt x="129" y="211"/>
                  </a:lnTo>
                  <a:lnTo>
                    <a:pt x="131" y="219"/>
                  </a:lnTo>
                  <a:lnTo>
                    <a:pt x="135" y="227"/>
                  </a:lnTo>
                  <a:lnTo>
                    <a:pt x="137" y="236"/>
                  </a:lnTo>
                  <a:lnTo>
                    <a:pt x="139" y="246"/>
                  </a:lnTo>
                  <a:lnTo>
                    <a:pt x="139" y="255"/>
                  </a:lnTo>
                  <a:lnTo>
                    <a:pt x="141" y="263"/>
                  </a:lnTo>
                  <a:lnTo>
                    <a:pt x="142" y="272"/>
                  </a:lnTo>
                  <a:lnTo>
                    <a:pt x="144" y="282"/>
                  </a:lnTo>
                  <a:lnTo>
                    <a:pt x="144" y="291"/>
                  </a:lnTo>
                  <a:lnTo>
                    <a:pt x="144" y="301"/>
                  </a:lnTo>
                  <a:lnTo>
                    <a:pt x="144" y="310"/>
                  </a:lnTo>
                  <a:lnTo>
                    <a:pt x="146" y="322"/>
                  </a:lnTo>
                  <a:lnTo>
                    <a:pt x="144" y="331"/>
                  </a:lnTo>
                  <a:lnTo>
                    <a:pt x="144" y="341"/>
                  </a:lnTo>
                  <a:lnTo>
                    <a:pt x="144" y="352"/>
                  </a:lnTo>
                  <a:lnTo>
                    <a:pt x="144" y="362"/>
                  </a:lnTo>
                  <a:lnTo>
                    <a:pt x="144" y="371"/>
                  </a:lnTo>
                  <a:lnTo>
                    <a:pt x="142" y="382"/>
                  </a:lnTo>
                  <a:lnTo>
                    <a:pt x="142" y="392"/>
                  </a:lnTo>
                  <a:lnTo>
                    <a:pt x="141" y="403"/>
                  </a:lnTo>
                  <a:lnTo>
                    <a:pt x="137" y="413"/>
                  </a:lnTo>
                  <a:lnTo>
                    <a:pt x="135" y="422"/>
                  </a:lnTo>
                  <a:lnTo>
                    <a:pt x="131" y="434"/>
                  </a:lnTo>
                  <a:lnTo>
                    <a:pt x="129" y="443"/>
                  </a:lnTo>
                  <a:lnTo>
                    <a:pt x="125" y="455"/>
                  </a:lnTo>
                  <a:lnTo>
                    <a:pt x="123" y="466"/>
                  </a:lnTo>
                  <a:lnTo>
                    <a:pt x="120" y="478"/>
                  </a:lnTo>
                  <a:lnTo>
                    <a:pt x="116" y="491"/>
                  </a:lnTo>
                  <a:lnTo>
                    <a:pt x="112" y="500"/>
                  </a:lnTo>
                  <a:lnTo>
                    <a:pt x="106" y="514"/>
                  </a:lnTo>
                  <a:lnTo>
                    <a:pt x="103" y="525"/>
                  </a:lnTo>
                  <a:lnTo>
                    <a:pt x="99" y="537"/>
                  </a:lnTo>
                  <a:lnTo>
                    <a:pt x="95" y="548"/>
                  </a:lnTo>
                  <a:lnTo>
                    <a:pt x="91" y="561"/>
                  </a:lnTo>
                  <a:lnTo>
                    <a:pt x="85" y="571"/>
                  </a:lnTo>
                  <a:lnTo>
                    <a:pt x="84" y="584"/>
                  </a:lnTo>
                  <a:lnTo>
                    <a:pt x="78" y="594"/>
                  </a:lnTo>
                  <a:lnTo>
                    <a:pt x="74" y="603"/>
                  </a:lnTo>
                  <a:lnTo>
                    <a:pt x="68" y="614"/>
                  </a:lnTo>
                  <a:lnTo>
                    <a:pt x="66" y="624"/>
                  </a:lnTo>
                  <a:lnTo>
                    <a:pt x="61" y="633"/>
                  </a:lnTo>
                  <a:lnTo>
                    <a:pt x="59" y="641"/>
                  </a:lnTo>
                  <a:lnTo>
                    <a:pt x="55" y="651"/>
                  </a:lnTo>
                  <a:lnTo>
                    <a:pt x="53" y="658"/>
                  </a:lnTo>
                  <a:lnTo>
                    <a:pt x="49" y="666"/>
                  </a:lnTo>
                  <a:lnTo>
                    <a:pt x="45" y="672"/>
                  </a:lnTo>
                  <a:lnTo>
                    <a:pt x="44" y="677"/>
                  </a:lnTo>
                  <a:lnTo>
                    <a:pt x="42" y="683"/>
                  </a:lnTo>
                  <a:lnTo>
                    <a:pt x="40" y="689"/>
                  </a:lnTo>
                  <a:lnTo>
                    <a:pt x="40" y="691"/>
                  </a:lnTo>
                  <a:lnTo>
                    <a:pt x="2" y="702"/>
                  </a:lnTo>
                  <a:lnTo>
                    <a:pt x="2" y="7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7" name="Freeform 135"/>
            <p:cNvSpPr>
              <a:spLocks/>
            </p:cNvSpPr>
            <p:nvPr/>
          </p:nvSpPr>
          <p:spPr bwMode="auto">
            <a:xfrm>
              <a:off x="4024" y="3718"/>
              <a:ext cx="88" cy="14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75" y="29"/>
                </a:cxn>
                <a:cxn ang="0">
                  <a:pos x="0" y="13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175" h="29">
                  <a:moveTo>
                    <a:pt x="38" y="0"/>
                  </a:moveTo>
                  <a:lnTo>
                    <a:pt x="175" y="29"/>
                  </a:lnTo>
                  <a:lnTo>
                    <a:pt x="0" y="1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8" name="Freeform 136"/>
            <p:cNvSpPr>
              <a:spLocks/>
            </p:cNvSpPr>
            <p:nvPr/>
          </p:nvSpPr>
          <p:spPr bwMode="auto">
            <a:xfrm>
              <a:off x="4331" y="3758"/>
              <a:ext cx="39" cy="15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5" y="220"/>
                </a:cxn>
                <a:cxn ang="0">
                  <a:pos x="78" y="310"/>
                </a:cxn>
                <a:cxn ang="0">
                  <a:pos x="0" y="222"/>
                </a:cxn>
                <a:cxn ang="0">
                  <a:pos x="0" y="220"/>
                </a:cxn>
                <a:cxn ang="0">
                  <a:pos x="0" y="215"/>
                </a:cxn>
                <a:cxn ang="0">
                  <a:pos x="0" y="209"/>
                </a:cxn>
                <a:cxn ang="0">
                  <a:pos x="2" y="203"/>
                </a:cxn>
                <a:cxn ang="0">
                  <a:pos x="2" y="198"/>
                </a:cxn>
                <a:cxn ang="0">
                  <a:pos x="4" y="194"/>
                </a:cxn>
                <a:cxn ang="0">
                  <a:pos x="4" y="184"/>
                </a:cxn>
                <a:cxn ang="0">
                  <a:pos x="4" y="177"/>
                </a:cxn>
                <a:cxn ang="0">
                  <a:pos x="6" y="169"/>
                </a:cxn>
                <a:cxn ang="0">
                  <a:pos x="6" y="161"/>
                </a:cxn>
                <a:cxn ang="0">
                  <a:pos x="6" y="152"/>
                </a:cxn>
                <a:cxn ang="0">
                  <a:pos x="8" y="142"/>
                </a:cxn>
                <a:cxn ang="0">
                  <a:pos x="9" y="133"/>
                </a:cxn>
                <a:cxn ang="0">
                  <a:pos x="9" y="125"/>
                </a:cxn>
                <a:cxn ang="0">
                  <a:pos x="9" y="114"/>
                </a:cxn>
                <a:cxn ang="0">
                  <a:pos x="11" y="104"/>
                </a:cxn>
                <a:cxn ang="0">
                  <a:pos x="11" y="95"/>
                </a:cxn>
                <a:cxn ang="0">
                  <a:pos x="11" y="85"/>
                </a:cxn>
                <a:cxn ang="0">
                  <a:pos x="11" y="76"/>
                </a:cxn>
                <a:cxn ang="0">
                  <a:pos x="13" y="66"/>
                </a:cxn>
                <a:cxn ang="0">
                  <a:pos x="15" y="57"/>
                </a:cxn>
                <a:cxn ang="0">
                  <a:pos x="15" y="49"/>
                </a:cxn>
                <a:cxn ang="0">
                  <a:pos x="15" y="42"/>
                </a:cxn>
                <a:cxn ang="0">
                  <a:pos x="15" y="32"/>
                </a:cxn>
                <a:cxn ang="0">
                  <a:pos x="15" y="26"/>
                </a:cxn>
                <a:cxn ang="0">
                  <a:pos x="17" y="19"/>
                </a:cxn>
                <a:cxn ang="0">
                  <a:pos x="17" y="9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78" h="310">
                  <a:moveTo>
                    <a:pt x="17" y="0"/>
                  </a:moveTo>
                  <a:lnTo>
                    <a:pt x="25" y="220"/>
                  </a:lnTo>
                  <a:lnTo>
                    <a:pt x="78" y="310"/>
                  </a:lnTo>
                  <a:lnTo>
                    <a:pt x="0" y="222"/>
                  </a:lnTo>
                  <a:lnTo>
                    <a:pt x="0" y="220"/>
                  </a:lnTo>
                  <a:lnTo>
                    <a:pt x="0" y="215"/>
                  </a:lnTo>
                  <a:lnTo>
                    <a:pt x="0" y="209"/>
                  </a:lnTo>
                  <a:lnTo>
                    <a:pt x="2" y="203"/>
                  </a:lnTo>
                  <a:lnTo>
                    <a:pt x="2" y="198"/>
                  </a:lnTo>
                  <a:lnTo>
                    <a:pt x="4" y="194"/>
                  </a:lnTo>
                  <a:lnTo>
                    <a:pt x="4" y="184"/>
                  </a:lnTo>
                  <a:lnTo>
                    <a:pt x="4" y="177"/>
                  </a:lnTo>
                  <a:lnTo>
                    <a:pt x="6" y="169"/>
                  </a:lnTo>
                  <a:lnTo>
                    <a:pt x="6" y="161"/>
                  </a:lnTo>
                  <a:lnTo>
                    <a:pt x="6" y="152"/>
                  </a:lnTo>
                  <a:lnTo>
                    <a:pt x="8" y="142"/>
                  </a:lnTo>
                  <a:lnTo>
                    <a:pt x="9" y="133"/>
                  </a:lnTo>
                  <a:lnTo>
                    <a:pt x="9" y="125"/>
                  </a:lnTo>
                  <a:lnTo>
                    <a:pt x="9" y="114"/>
                  </a:lnTo>
                  <a:lnTo>
                    <a:pt x="11" y="104"/>
                  </a:lnTo>
                  <a:lnTo>
                    <a:pt x="11" y="95"/>
                  </a:lnTo>
                  <a:lnTo>
                    <a:pt x="11" y="85"/>
                  </a:lnTo>
                  <a:lnTo>
                    <a:pt x="11" y="76"/>
                  </a:lnTo>
                  <a:lnTo>
                    <a:pt x="13" y="66"/>
                  </a:lnTo>
                  <a:lnTo>
                    <a:pt x="15" y="57"/>
                  </a:lnTo>
                  <a:lnTo>
                    <a:pt x="15" y="49"/>
                  </a:lnTo>
                  <a:lnTo>
                    <a:pt x="15" y="42"/>
                  </a:lnTo>
                  <a:lnTo>
                    <a:pt x="15" y="32"/>
                  </a:lnTo>
                  <a:lnTo>
                    <a:pt x="15" y="26"/>
                  </a:lnTo>
                  <a:lnTo>
                    <a:pt x="17" y="19"/>
                  </a:lnTo>
                  <a:lnTo>
                    <a:pt x="17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4386" y="3931"/>
              <a:ext cx="22" cy="2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9" y="0"/>
                </a:cxn>
                <a:cxn ang="0">
                  <a:pos x="44" y="34"/>
                </a:cxn>
                <a:cxn ang="0">
                  <a:pos x="29" y="36"/>
                </a:cxn>
                <a:cxn ang="0">
                  <a:pos x="25" y="40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44" h="40">
                  <a:moveTo>
                    <a:pt x="0" y="23"/>
                  </a:moveTo>
                  <a:lnTo>
                    <a:pt x="19" y="0"/>
                  </a:lnTo>
                  <a:lnTo>
                    <a:pt x="44" y="34"/>
                  </a:lnTo>
                  <a:lnTo>
                    <a:pt x="29" y="36"/>
                  </a:lnTo>
                  <a:lnTo>
                    <a:pt x="25" y="4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4555" y="3682"/>
              <a:ext cx="22" cy="1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11"/>
                </a:cxn>
                <a:cxn ang="0">
                  <a:pos x="26" y="28"/>
                </a:cxn>
                <a:cxn ang="0">
                  <a:pos x="43" y="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3" h="28">
                  <a:moveTo>
                    <a:pt x="26" y="0"/>
                  </a:moveTo>
                  <a:lnTo>
                    <a:pt x="0" y="11"/>
                  </a:lnTo>
                  <a:lnTo>
                    <a:pt x="26" y="28"/>
                  </a:lnTo>
                  <a:lnTo>
                    <a:pt x="43" y="4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1" name="Freeform 139"/>
            <p:cNvSpPr>
              <a:spLocks/>
            </p:cNvSpPr>
            <p:nvPr/>
          </p:nvSpPr>
          <p:spPr bwMode="auto">
            <a:xfrm>
              <a:off x="5226" y="3503"/>
              <a:ext cx="87" cy="3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7" y="0"/>
                </a:cxn>
                <a:cxn ang="0">
                  <a:pos x="124" y="0"/>
                </a:cxn>
                <a:cxn ang="0">
                  <a:pos x="116" y="4"/>
                </a:cxn>
                <a:cxn ang="0">
                  <a:pos x="110" y="6"/>
                </a:cxn>
                <a:cxn ang="0">
                  <a:pos x="99" y="10"/>
                </a:cxn>
                <a:cxn ang="0">
                  <a:pos x="91" y="14"/>
                </a:cxn>
                <a:cxn ang="0">
                  <a:pos x="80" y="17"/>
                </a:cxn>
                <a:cxn ang="0">
                  <a:pos x="70" y="25"/>
                </a:cxn>
                <a:cxn ang="0">
                  <a:pos x="57" y="29"/>
                </a:cxn>
                <a:cxn ang="0">
                  <a:pos x="46" y="35"/>
                </a:cxn>
                <a:cxn ang="0">
                  <a:pos x="34" y="40"/>
                </a:cxn>
                <a:cxn ang="0">
                  <a:pos x="27" y="46"/>
                </a:cxn>
                <a:cxn ang="0">
                  <a:pos x="15" y="52"/>
                </a:cxn>
                <a:cxn ang="0">
                  <a:pos x="10" y="59"/>
                </a:cxn>
                <a:cxn ang="0">
                  <a:pos x="2" y="65"/>
                </a:cxn>
                <a:cxn ang="0">
                  <a:pos x="0" y="73"/>
                </a:cxn>
                <a:cxn ang="0">
                  <a:pos x="8" y="67"/>
                </a:cxn>
                <a:cxn ang="0">
                  <a:pos x="15" y="63"/>
                </a:cxn>
                <a:cxn ang="0">
                  <a:pos x="27" y="57"/>
                </a:cxn>
                <a:cxn ang="0">
                  <a:pos x="38" y="52"/>
                </a:cxn>
                <a:cxn ang="0">
                  <a:pos x="48" y="46"/>
                </a:cxn>
                <a:cxn ang="0">
                  <a:pos x="61" y="40"/>
                </a:cxn>
                <a:cxn ang="0">
                  <a:pos x="67" y="36"/>
                </a:cxn>
                <a:cxn ang="0">
                  <a:pos x="72" y="35"/>
                </a:cxn>
                <a:cxn ang="0">
                  <a:pos x="80" y="33"/>
                </a:cxn>
                <a:cxn ang="0">
                  <a:pos x="86" y="31"/>
                </a:cxn>
                <a:cxn ang="0">
                  <a:pos x="91" y="27"/>
                </a:cxn>
                <a:cxn ang="0">
                  <a:pos x="99" y="23"/>
                </a:cxn>
                <a:cxn ang="0">
                  <a:pos x="105" y="21"/>
                </a:cxn>
                <a:cxn ang="0">
                  <a:pos x="110" y="19"/>
                </a:cxn>
                <a:cxn ang="0">
                  <a:pos x="116" y="16"/>
                </a:cxn>
                <a:cxn ang="0">
                  <a:pos x="124" y="14"/>
                </a:cxn>
                <a:cxn ang="0">
                  <a:pos x="129" y="12"/>
                </a:cxn>
                <a:cxn ang="0">
                  <a:pos x="135" y="12"/>
                </a:cxn>
                <a:cxn ang="0">
                  <a:pos x="146" y="6"/>
                </a:cxn>
                <a:cxn ang="0">
                  <a:pos x="156" y="4"/>
                </a:cxn>
                <a:cxn ang="0">
                  <a:pos x="165" y="4"/>
                </a:cxn>
                <a:cxn ang="0">
                  <a:pos x="175" y="4"/>
                </a:cxn>
                <a:cxn ang="0">
                  <a:pos x="129" y="0"/>
                </a:cxn>
                <a:cxn ang="0">
                  <a:pos x="129" y="0"/>
                </a:cxn>
              </a:cxnLst>
              <a:rect l="0" t="0" r="r" b="b"/>
              <a:pathLst>
                <a:path w="175" h="73">
                  <a:moveTo>
                    <a:pt x="129" y="0"/>
                  </a:moveTo>
                  <a:lnTo>
                    <a:pt x="127" y="0"/>
                  </a:lnTo>
                  <a:lnTo>
                    <a:pt x="124" y="0"/>
                  </a:lnTo>
                  <a:lnTo>
                    <a:pt x="116" y="4"/>
                  </a:lnTo>
                  <a:lnTo>
                    <a:pt x="110" y="6"/>
                  </a:lnTo>
                  <a:lnTo>
                    <a:pt x="99" y="10"/>
                  </a:lnTo>
                  <a:lnTo>
                    <a:pt x="91" y="14"/>
                  </a:lnTo>
                  <a:lnTo>
                    <a:pt x="80" y="17"/>
                  </a:lnTo>
                  <a:lnTo>
                    <a:pt x="70" y="25"/>
                  </a:lnTo>
                  <a:lnTo>
                    <a:pt x="57" y="29"/>
                  </a:lnTo>
                  <a:lnTo>
                    <a:pt x="46" y="35"/>
                  </a:lnTo>
                  <a:lnTo>
                    <a:pt x="34" y="40"/>
                  </a:lnTo>
                  <a:lnTo>
                    <a:pt x="27" y="46"/>
                  </a:lnTo>
                  <a:lnTo>
                    <a:pt x="15" y="52"/>
                  </a:lnTo>
                  <a:lnTo>
                    <a:pt x="10" y="59"/>
                  </a:lnTo>
                  <a:lnTo>
                    <a:pt x="2" y="65"/>
                  </a:lnTo>
                  <a:lnTo>
                    <a:pt x="0" y="73"/>
                  </a:lnTo>
                  <a:lnTo>
                    <a:pt x="8" y="67"/>
                  </a:lnTo>
                  <a:lnTo>
                    <a:pt x="15" y="63"/>
                  </a:lnTo>
                  <a:lnTo>
                    <a:pt x="27" y="57"/>
                  </a:lnTo>
                  <a:lnTo>
                    <a:pt x="38" y="52"/>
                  </a:lnTo>
                  <a:lnTo>
                    <a:pt x="48" y="46"/>
                  </a:lnTo>
                  <a:lnTo>
                    <a:pt x="61" y="40"/>
                  </a:lnTo>
                  <a:lnTo>
                    <a:pt x="67" y="36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6" y="31"/>
                  </a:lnTo>
                  <a:lnTo>
                    <a:pt x="91" y="27"/>
                  </a:lnTo>
                  <a:lnTo>
                    <a:pt x="99" y="23"/>
                  </a:lnTo>
                  <a:lnTo>
                    <a:pt x="105" y="21"/>
                  </a:lnTo>
                  <a:lnTo>
                    <a:pt x="110" y="19"/>
                  </a:lnTo>
                  <a:lnTo>
                    <a:pt x="116" y="16"/>
                  </a:lnTo>
                  <a:lnTo>
                    <a:pt x="124" y="14"/>
                  </a:lnTo>
                  <a:lnTo>
                    <a:pt x="129" y="12"/>
                  </a:lnTo>
                  <a:lnTo>
                    <a:pt x="135" y="12"/>
                  </a:lnTo>
                  <a:lnTo>
                    <a:pt x="146" y="6"/>
                  </a:lnTo>
                  <a:lnTo>
                    <a:pt x="156" y="4"/>
                  </a:lnTo>
                  <a:lnTo>
                    <a:pt x="165" y="4"/>
                  </a:lnTo>
                  <a:lnTo>
                    <a:pt x="175" y="4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2" name="Freeform 140"/>
            <p:cNvSpPr>
              <a:spLocks/>
            </p:cNvSpPr>
            <p:nvPr/>
          </p:nvSpPr>
          <p:spPr bwMode="auto">
            <a:xfrm>
              <a:off x="5176" y="3496"/>
              <a:ext cx="79" cy="43"/>
            </a:xfrm>
            <a:custGeom>
              <a:avLst/>
              <a:gdLst/>
              <a:ahLst/>
              <a:cxnLst>
                <a:cxn ang="0">
                  <a:pos x="112" y="4"/>
                </a:cxn>
                <a:cxn ang="0">
                  <a:pos x="116" y="2"/>
                </a:cxn>
                <a:cxn ang="0">
                  <a:pos x="124" y="0"/>
                </a:cxn>
                <a:cxn ang="0">
                  <a:pos x="131" y="0"/>
                </a:cxn>
                <a:cxn ang="0">
                  <a:pos x="139" y="0"/>
                </a:cxn>
                <a:cxn ang="0">
                  <a:pos x="147" y="0"/>
                </a:cxn>
                <a:cxn ang="0">
                  <a:pos x="154" y="0"/>
                </a:cxn>
                <a:cxn ang="0">
                  <a:pos x="158" y="0"/>
                </a:cxn>
                <a:cxn ang="0">
                  <a:pos x="160" y="2"/>
                </a:cxn>
                <a:cxn ang="0">
                  <a:pos x="158" y="2"/>
                </a:cxn>
                <a:cxn ang="0">
                  <a:pos x="149" y="6"/>
                </a:cxn>
                <a:cxn ang="0">
                  <a:pos x="143" y="6"/>
                </a:cxn>
                <a:cxn ang="0">
                  <a:pos x="137" y="10"/>
                </a:cxn>
                <a:cxn ang="0">
                  <a:pos x="131" y="13"/>
                </a:cxn>
                <a:cxn ang="0">
                  <a:pos x="124" y="17"/>
                </a:cxn>
                <a:cxn ang="0">
                  <a:pos x="114" y="19"/>
                </a:cxn>
                <a:cxn ang="0">
                  <a:pos x="107" y="23"/>
                </a:cxn>
                <a:cxn ang="0">
                  <a:pos x="99" y="27"/>
                </a:cxn>
                <a:cxn ang="0">
                  <a:pos x="92" y="30"/>
                </a:cxn>
                <a:cxn ang="0">
                  <a:pos x="84" y="34"/>
                </a:cxn>
                <a:cxn ang="0">
                  <a:pos x="76" y="38"/>
                </a:cxn>
                <a:cxn ang="0">
                  <a:pos x="69" y="42"/>
                </a:cxn>
                <a:cxn ang="0">
                  <a:pos x="63" y="46"/>
                </a:cxn>
                <a:cxn ang="0">
                  <a:pos x="52" y="53"/>
                </a:cxn>
                <a:cxn ang="0">
                  <a:pos x="40" y="59"/>
                </a:cxn>
                <a:cxn ang="0">
                  <a:pos x="29" y="67"/>
                </a:cxn>
                <a:cxn ang="0">
                  <a:pos x="19" y="72"/>
                </a:cxn>
                <a:cxn ang="0">
                  <a:pos x="12" y="78"/>
                </a:cxn>
                <a:cxn ang="0">
                  <a:pos x="6" y="84"/>
                </a:cxn>
                <a:cxn ang="0">
                  <a:pos x="0" y="86"/>
                </a:cxn>
                <a:cxn ang="0">
                  <a:pos x="10" y="76"/>
                </a:cxn>
                <a:cxn ang="0">
                  <a:pos x="19" y="69"/>
                </a:cxn>
                <a:cxn ang="0">
                  <a:pos x="27" y="63"/>
                </a:cxn>
                <a:cxn ang="0">
                  <a:pos x="33" y="57"/>
                </a:cxn>
                <a:cxn ang="0">
                  <a:pos x="44" y="49"/>
                </a:cxn>
                <a:cxn ang="0">
                  <a:pos x="52" y="42"/>
                </a:cxn>
                <a:cxn ang="0">
                  <a:pos x="61" y="34"/>
                </a:cxn>
                <a:cxn ang="0">
                  <a:pos x="71" y="27"/>
                </a:cxn>
                <a:cxn ang="0">
                  <a:pos x="78" y="21"/>
                </a:cxn>
                <a:cxn ang="0">
                  <a:pos x="88" y="15"/>
                </a:cxn>
                <a:cxn ang="0">
                  <a:pos x="97" y="10"/>
                </a:cxn>
                <a:cxn ang="0">
                  <a:pos x="105" y="6"/>
                </a:cxn>
                <a:cxn ang="0">
                  <a:pos x="112" y="4"/>
                </a:cxn>
                <a:cxn ang="0">
                  <a:pos x="112" y="4"/>
                </a:cxn>
              </a:cxnLst>
              <a:rect l="0" t="0" r="r" b="b"/>
              <a:pathLst>
                <a:path w="160" h="86">
                  <a:moveTo>
                    <a:pt x="112" y="4"/>
                  </a:moveTo>
                  <a:lnTo>
                    <a:pt x="116" y="2"/>
                  </a:lnTo>
                  <a:lnTo>
                    <a:pt x="124" y="0"/>
                  </a:lnTo>
                  <a:lnTo>
                    <a:pt x="131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4" y="0"/>
                  </a:lnTo>
                  <a:lnTo>
                    <a:pt x="158" y="0"/>
                  </a:lnTo>
                  <a:lnTo>
                    <a:pt x="160" y="2"/>
                  </a:lnTo>
                  <a:lnTo>
                    <a:pt x="158" y="2"/>
                  </a:lnTo>
                  <a:lnTo>
                    <a:pt x="149" y="6"/>
                  </a:lnTo>
                  <a:lnTo>
                    <a:pt x="143" y="6"/>
                  </a:lnTo>
                  <a:lnTo>
                    <a:pt x="137" y="10"/>
                  </a:lnTo>
                  <a:lnTo>
                    <a:pt x="131" y="13"/>
                  </a:lnTo>
                  <a:lnTo>
                    <a:pt x="124" y="17"/>
                  </a:lnTo>
                  <a:lnTo>
                    <a:pt x="114" y="19"/>
                  </a:lnTo>
                  <a:lnTo>
                    <a:pt x="107" y="23"/>
                  </a:lnTo>
                  <a:lnTo>
                    <a:pt x="99" y="27"/>
                  </a:lnTo>
                  <a:lnTo>
                    <a:pt x="92" y="30"/>
                  </a:lnTo>
                  <a:lnTo>
                    <a:pt x="84" y="34"/>
                  </a:lnTo>
                  <a:lnTo>
                    <a:pt x="76" y="38"/>
                  </a:lnTo>
                  <a:lnTo>
                    <a:pt x="69" y="42"/>
                  </a:lnTo>
                  <a:lnTo>
                    <a:pt x="63" y="46"/>
                  </a:lnTo>
                  <a:lnTo>
                    <a:pt x="52" y="53"/>
                  </a:lnTo>
                  <a:lnTo>
                    <a:pt x="40" y="59"/>
                  </a:lnTo>
                  <a:lnTo>
                    <a:pt x="29" y="67"/>
                  </a:lnTo>
                  <a:lnTo>
                    <a:pt x="19" y="72"/>
                  </a:lnTo>
                  <a:lnTo>
                    <a:pt x="12" y="78"/>
                  </a:lnTo>
                  <a:lnTo>
                    <a:pt x="6" y="84"/>
                  </a:lnTo>
                  <a:lnTo>
                    <a:pt x="0" y="86"/>
                  </a:lnTo>
                  <a:lnTo>
                    <a:pt x="10" y="76"/>
                  </a:lnTo>
                  <a:lnTo>
                    <a:pt x="19" y="69"/>
                  </a:lnTo>
                  <a:lnTo>
                    <a:pt x="27" y="63"/>
                  </a:lnTo>
                  <a:lnTo>
                    <a:pt x="33" y="57"/>
                  </a:lnTo>
                  <a:lnTo>
                    <a:pt x="44" y="49"/>
                  </a:lnTo>
                  <a:lnTo>
                    <a:pt x="52" y="42"/>
                  </a:lnTo>
                  <a:lnTo>
                    <a:pt x="61" y="34"/>
                  </a:lnTo>
                  <a:lnTo>
                    <a:pt x="71" y="27"/>
                  </a:lnTo>
                  <a:lnTo>
                    <a:pt x="78" y="21"/>
                  </a:lnTo>
                  <a:lnTo>
                    <a:pt x="88" y="15"/>
                  </a:lnTo>
                  <a:lnTo>
                    <a:pt x="97" y="10"/>
                  </a:lnTo>
                  <a:lnTo>
                    <a:pt x="105" y="6"/>
                  </a:lnTo>
                  <a:lnTo>
                    <a:pt x="112" y="4"/>
                  </a:lnTo>
                  <a:lnTo>
                    <a:pt x="112" y="4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3" name="Freeform 141"/>
            <p:cNvSpPr>
              <a:spLocks/>
            </p:cNvSpPr>
            <p:nvPr/>
          </p:nvSpPr>
          <p:spPr bwMode="auto">
            <a:xfrm>
              <a:off x="5181" y="3475"/>
              <a:ext cx="274" cy="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7" y="55"/>
                </a:cxn>
                <a:cxn ang="0">
                  <a:pos x="545" y="65"/>
                </a:cxn>
                <a:cxn ang="0">
                  <a:pos x="3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47" h="65">
                  <a:moveTo>
                    <a:pt x="0" y="0"/>
                  </a:moveTo>
                  <a:lnTo>
                    <a:pt x="547" y="55"/>
                  </a:lnTo>
                  <a:lnTo>
                    <a:pt x="545" y="65"/>
                  </a:lnTo>
                  <a:lnTo>
                    <a:pt x="3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4" name="Freeform 142"/>
            <p:cNvSpPr>
              <a:spLocks/>
            </p:cNvSpPr>
            <p:nvPr/>
          </p:nvSpPr>
          <p:spPr bwMode="auto">
            <a:xfrm>
              <a:off x="5028" y="3120"/>
              <a:ext cx="173" cy="366"/>
            </a:xfrm>
            <a:custGeom>
              <a:avLst/>
              <a:gdLst/>
              <a:ahLst/>
              <a:cxnLst>
                <a:cxn ang="0">
                  <a:pos x="323" y="715"/>
                </a:cxn>
                <a:cxn ang="0">
                  <a:pos x="311" y="694"/>
                </a:cxn>
                <a:cxn ang="0">
                  <a:pos x="302" y="673"/>
                </a:cxn>
                <a:cxn ang="0">
                  <a:pos x="292" y="652"/>
                </a:cxn>
                <a:cxn ang="0">
                  <a:pos x="279" y="631"/>
                </a:cxn>
                <a:cxn ang="0">
                  <a:pos x="268" y="607"/>
                </a:cxn>
                <a:cxn ang="0">
                  <a:pos x="254" y="582"/>
                </a:cxn>
                <a:cxn ang="0">
                  <a:pos x="239" y="553"/>
                </a:cxn>
                <a:cxn ang="0">
                  <a:pos x="228" y="527"/>
                </a:cxn>
                <a:cxn ang="0">
                  <a:pos x="211" y="496"/>
                </a:cxn>
                <a:cxn ang="0">
                  <a:pos x="195" y="466"/>
                </a:cxn>
                <a:cxn ang="0">
                  <a:pos x="180" y="436"/>
                </a:cxn>
                <a:cxn ang="0">
                  <a:pos x="165" y="407"/>
                </a:cxn>
                <a:cxn ang="0">
                  <a:pos x="152" y="377"/>
                </a:cxn>
                <a:cxn ang="0">
                  <a:pos x="138" y="350"/>
                </a:cxn>
                <a:cxn ang="0">
                  <a:pos x="125" y="321"/>
                </a:cxn>
                <a:cxn ang="0">
                  <a:pos x="114" y="299"/>
                </a:cxn>
                <a:cxn ang="0">
                  <a:pos x="104" y="276"/>
                </a:cxn>
                <a:cxn ang="0">
                  <a:pos x="95" y="255"/>
                </a:cxn>
                <a:cxn ang="0">
                  <a:pos x="87" y="232"/>
                </a:cxn>
                <a:cxn ang="0">
                  <a:pos x="74" y="198"/>
                </a:cxn>
                <a:cxn ang="0">
                  <a:pos x="60" y="164"/>
                </a:cxn>
                <a:cxn ang="0">
                  <a:pos x="49" y="133"/>
                </a:cxn>
                <a:cxn ang="0">
                  <a:pos x="38" y="103"/>
                </a:cxn>
                <a:cxn ang="0">
                  <a:pos x="28" y="76"/>
                </a:cxn>
                <a:cxn ang="0">
                  <a:pos x="17" y="51"/>
                </a:cxn>
                <a:cxn ang="0">
                  <a:pos x="11" y="30"/>
                </a:cxn>
                <a:cxn ang="0">
                  <a:pos x="3" y="11"/>
                </a:cxn>
                <a:cxn ang="0">
                  <a:pos x="28" y="0"/>
                </a:cxn>
                <a:cxn ang="0">
                  <a:pos x="30" y="11"/>
                </a:cxn>
                <a:cxn ang="0">
                  <a:pos x="40" y="32"/>
                </a:cxn>
                <a:cxn ang="0">
                  <a:pos x="47" y="57"/>
                </a:cxn>
                <a:cxn ang="0">
                  <a:pos x="57" y="88"/>
                </a:cxn>
                <a:cxn ang="0">
                  <a:pos x="68" y="120"/>
                </a:cxn>
                <a:cxn ang="0">
                  <a:pos x="79" y="152"/>
                </a:cxn>
                <a:cxn ang="0">
                  <a:pos x="89" y="181"/>
                </a:cxn>
                <a:cxn ang="0">
                  <a:pos x="98" y="209"/>
                </a:cxn>
                <a:cxn ang="0">
                  <a:pos x="106" y="228"/>
                </a:cxn>
                <a:cxn ang="0">
                  <a:pos x="112" y="243"/>
                </a:cxn>
                <a:cxn ang="0">
                  <a:pos x="117" y="262"/>
                </a:cxn>
                <a:cxn ang="0">
                  <a:pos x="127" y="285"/>
                </a:cxn>
                <a:cxn ang="0">
                  <a:pos x="138" y="306"/>
                </a:cxn>
                <a:cxn ang="0">
                  <a:pos x="150" y="333"/>
                </a:cxn>
                <a:cxn ang="0">
                  <a:pos x="163" y="359"/>
                </a:cxn>
                <a:cxn ang="0">
                  <a:pos x="176" y="390"/>
                </a:cxn>
                <a:cxn ang="0">
                  <a:pos x="192" y="422"/>
                </a:cxn>
                <a:cxn ang="0">
                  <a:pos x="209" y="455"/>
                </a:cxn>
                <a:cxn ang="0">
                  <a:pos x="224" y="487"/>
                </a:cxn>
                <a:cxn ang="0">
                  <a:pos x="241" y="521"/>
                </a:cxn>
                <a:cxn ang="0">
                  <a:pos x="254" y="553"/>
                </a:cxn>
                <a:cxn ang="0">
                  <a:pos x="271" y="586"/>
                </a:cxn>
                <a:cxn ang="0">
                  <a:pos x="285" y="614"/>
                </a:cxn>
                <a:cxn ang="0">
                  <a:pos x="300" y="641"/>
                </a:cxn>
                <a:cxn ang="0">
                  <a:pos x="313" y="666"/>
                </a:cxn>
                <a:cxn ang="0">
                  <a:pos x="323" y="688"/>
                </a:cxn>
                <a:cxn ang="0">
                  <a:pos x="332" y="707"/>
                </a:cxn>
                <a:cxn ang="0">
                  <a:pos x="342" y="726"/>
                </a:cxn>
                <a:cxn ang="0">
                  <a:pos x="327" y="719"/>
                </a:cxn>
              </a:cxnLst>
              <a:rect l="0" t="0" r="r" b="b"/>
              <a:pathLst>
                <a:path w="346" h="732">
                  <a:moveTo>
                    <a:pt x="327" y="719"/>
                  </a:moveTo>
                  <a:lnTo>
                    <a:pt x="325" y="717"/>
                  </a:lnTo>
                  <a:lnTo>
                    <a:pt x="323" y="715"/>
                  </a:lnTo>
                  <a:lnTo>
                    <a:pt x="319" y="709"/>
                  </a:lnTo>
                  <a:lnTo>
                    <a:pt x="317" y="704"/>
                  </a:lnTo>
                  <a:lnTo>
                    <a:pt x="311" y="694"/>
                  </a:lnTo>
                  <a:lnTo>
                    <a:pt x="308" y="685"/>
                  </a:lnTo>
                  <a:lnTo>
                    <a:pt x="304" y="679"/>
                  </a:lnTo>
                  <a:lnTo>
                    <a:pt x="302" y="673"/>
                  </a:lnTo>
                  <a:lnTo>
                    <a:pt x="298" y="666"/>
                  </a:lnTo>
                  <a:lnTo>
                    <a:pt x="296" y="660"/>
                  </a:lnTo>
                  <a:lnTo>
                    <a:pt x="292" y="652"/>
                  </a:lnTo>
                  <a:lnTo>
                    <a:pt x="287" y="647"/>
                  </a:lnTo>
                  <a:lnTo>
                    <a:pt x="283" y="639"/>
                  </a:lnTo>
                  <a:lnTo>
                    <a:pt x="279" y="631"/>
                  </a:lnTo>
                  <a:lnTo>
                    <a:pt x="275" y="624"/>
                  </a:lnTo>
                  <a:lnTo>
                    <a:pt x="271" y="614"/>
                  </a:lnTo>
                  <a:lnTo>
                    <a:pt x="268" y="607"/>
                  </a:lnTo>
                  <a:lnTo>
                    <a:pt x="264" y="599"/>
                  </a:lnTo>
                  <a:lnTo>
                    <a:pt x="258" y="590"/>
                  </a:lnTo>
                  <a:lnTo>
                    <a:pt x="254" y="582"/>
                  </a:lnTo>
                  <a:lnTo>
                    <a:pt x="249" y="572"/>
                  </a:lnTo>
                  <a:lnTo>
                    <a:pt x="245" y="563"/>
                  </a:lnTo>
                  <a:lnTo>
                    <a:pt x="239" y="553"/>
                  </a:lnTo>
                  <a:lnTo>
                    <a:pt x="235" y="544"/>
                  </a:lnTo>
                  <a:lnTo>
                    <a:pt x="230" y="536"/>
                  </a:lnTo>
                  <a:lnTo>
                    <a:pt x="228" y="527"/>
                  </a:lnTo>
                  <a:lnTo>
                    <a:pt x="222" y="517"/>
                  </a:lnTo>
                  <a:lnTo>
                    <a:pt x="216" y="506"/>
                  </a:lnTo>
                  <a:lnTo>
                    <a:pt x="211" y="496"/>
                  </a:lnTo>
                  <a:lnTo>
                    <a:pt x="205" y="487"/>
                  </a:lnTo>
                  <a:lnTo>
                    <a:pt x="201" y="477"/>
                  </a:lnTo>
                  <a:lnTo>
                    <a:pt x="195" y="466"/>
                  </a:lnTo>
                  <a:lnTo>
                    <a:pt x="190" y="456"/>
                  </a:lnTo>
                  <a:lnTo>
                    <a:pt x="186" y="447"/>
                  </a:lnTo>
                  <a:lnTo>
                    <a:pt x="180" y="436"/>
                  </a:lnTo>
                  <a:lnTo>
                    <a:pt x="176" y="426"/>
                  </a:lnTo>
                  <a:lnTo>
                    <a:pt x="171" y="416"/>
                  </a:lnTo>
                  <a:lnTo>
                    <a:pt x="165" y="407"/>
                  </a:lnTo>
                  <a:lnTo>
                    <a:pt x="159" y="396"/>
                  </a:lnTo>
                  <a:lnTo>
                    <a:pt x="157" y="386"/>
                  </a:lnTo>
                  <a:lnTo>
                    <a:pt x="152" y="377"/>
                  </a:lnTo>
                  <a:lnTo>
                    <a:pt x="148" y="369"/>
                  </a:lnTo>
                  <a:lnTo>
                    <a:pt x="142" y="358"/>
                  </a:lnTo>
                  <a:lnTo>
                    <a:pt x="138" y="350"/>
                  </a:lnTo>
                  <a:lnTo>
                    <a:pt x="133" y="340"/>
                  </a:lnTo>
                  <a:lnTo>
                    <a:pt x="131" y="331"/>
                  </a:lnTo>
                  <a:lnTo>
                    <a:pt x="125" y="321"/>
                  </a:lnTo>
                  <a:lnTo>
                    <a:pt x="121" y="314"/>
                  </a:lnTo>
                  <a:lnTo>
                    <a:pt x="117" y="306"/>
                  </a:lnTo>
                  <a:lnTo>
                    <a:pt x="114" y="299"/>
                  </a:lnTo>
                  <a:lnTo>
                    <a:pt x="112" y="289"/>
                  </a:lnTo>
                  <a:lnTo>
                    <a:pt x="108" y="281"/>
                  </a:lnTo>
                  <a:lnTo>
                    <a:pt x="104" y="276"/>
                  </a:lnTo>
                  <a:lnTo>
                    <a:pt x="100" y="268"/>
                  </a:lnTo>
                  <a:lnTo>
                    <a:pt x="98" y="262"/>
                  </a:lnTo>
                  <a:lnTo>
                    <a:pt x="95" y="255"/>
                  </a:lnTo>
                  <a:lnTo>
                    <a:pt x="93" y="249"/>
                  </a:lnTo>
                  <a:lnTo>
                    <a:pt x="93" y="243"/>
                  </a:lnTo>
                  <a:lnTo>
                    <a:pt x="87" y="232"/>
                  </a:lnTo>
                  <a:lnTo>
                    <a:pt x="81" y="221"/>
                  </a:lnTo>
                  <a:lnTo>
                    <a:pt x="78" y="209"/>
                  </a:lnTo>
                  <a:lnTo>
                    <a:pt x="74" y="198"/>
                  </a:lnTo>
                  <a:lnTo>
                    <a:pt x="68" y="186"/>
                  </a:lnTo>
                  <a:lnTo>
                    <a:pt x="64" y="175"/>
                  </a:lnTo>
                  <a:lnTo>
                    <a:pt x="60" y="164"/>
                  </a:lnTo>
                  <a:lnTo>
                    <a:pt x="57" y="154"/>
                  </a:lnTo>
                  <a:lnTo>
                    <a:pt x="53" y="143"/>
                  </a:lnTo>
                  <a:lnTo>
                    <a:pt x="49" y="133"/>
                  </a:lnTo>
                  <a:lnTo>
                    <a:pt x="43" y="122"/>
                  </a:lnTo>
                  <a:lnTo>
                    <a:pt x="41" y="112"/>
                  </a:lnTo>
                  <a:lnTo>
                    <a:pt x="38" y="103"/>
                  </a:lnTo>
                  <a:lnTo>
                    <a:pt x="34" y="93"/>
                  </a:lnTo>
                  <a:lnTo>
                    <a:pt x="30" y="84"/>
                  </a:lnTo>
                  <a:lnTo>
                    <a:pt x="28" y="76"/>
                  </a:lnTo>
                  <a:lnTo>
                    <a:pt x="24" y="67"/>
                  </a:lnTo>
                  <a:lnTo>
                    <a:pt x="20" y="59"/>
                  </a:lnTo>
                  <a:lnTo>
                    <a:pt x="17" y="51"/>
                  </a:lnTo>
                  <a:lnTo>
                    <a:pt x="15" y="44"/>
                  </a:lnTo>
                  <a:lnTo>
                    <a:pt x="11" y="38"/>
                  </a:lnTo>
                  <a:lnTo>
                    <a:pt x="11" y="30"/>
                  </a:lnTo>
                  <a:lnTo>
                    <a:pt x="9" y="25"/>
                  </a:lnTo>
                  <a:lnTo>
                    <a:pt x="7" y="21"/>
                  </a:lnTo>
                  <a:lnTo>
                    <a:pt x="3" y="11"/>
                  </a:lnTo>
                  <a:lnTo>
                    <a:pt x="1" y="6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8"/>
                  </a:lnTo>
                  <a:lnTo>
                    <a:pt x="30" y="11"/>
                  </a:lnTo>
                  <a:lnTo>
                    <a:pt x="34" y="19"/>
                  </a:lnTo>
                  <a:lnTo>
                    <a:pt x="36" y="25"/>
                  </a:lnTo>
                  <a:lnTo>
                    <a:pt x="40" y="32"/>
                  </a:lnTo>
                  <a:lnTo>
                    <a:pt x="41" y="40"/>
                  </a:lnTo>
                  <a:lnTo>
                    <a:pt x="43" y="50"/>
                  </a:lnTo>
                  <a:lnTo>
                    <a:pt x="47" y="57"/>
                  </a:lnTo>
                  <a:lnTo>
                    <a:pt x="51" y="69"/>
                  </a:lnTo>
                  <a:lnTo>
                    <a:pt x="55" y="78"/>
                  </a:lnTo>
                  <a:lnTo>
                    <a:pt x="57" y="88"/>
                  </a:lnTo>
                  <a:lnTo>
                    <a:pt x="60" y="97"/>
                  </a:lnTo>
                  <a:lnTo>
                    <a:pt x="66" y="108"/>
                  </a:lnTo>
                  <a:lnTo>
                    <a:pt x="68" y="120"/>
                  </a:lnTo>
                  <a:lnTo>
                    <a:pt x="72" y="129"/>
                  </a:lnTo>
                  <a:lnTo>
                    <a:pt x="76" y="141"/>
                  </a:lnTo>
                  <a:lnTo>
                    <a:pt x="79" y="152"/>
                  </a:lnTo>
                  <a:lnTo>
                    <a:pt x="83" y="162"/>
                  </a:lnTo>
                  <a:lnTo>
                    <a:pt x="87" y="171"/>
                  </a:lnTo>
                  <a:lnTo>
                    <a:pt x="89" y="181"/>
                  </a:lnTo>
                  <a:lnTo>
                    <a:pt x="93" y="192"/>
                  </a:lnTo>
                  <a:lnTo>
                    <a:pt x="95" y="200"/>
                  </a:lnTo>
                  <a:lnTo>
                    <a:pt x="98" y="209"/>
                  </a:lnTo>
                  <a:lnTo>
                    <a:pt x="100" y="215"/>
                  </a:lnTo>
                  <a:lnTo>
                    <a:pt x="104" y="223"/>
                  </a:lnTo>
                  <a:lnTo>
                    <a:pt x="106" y="228"/>
                  </a:lnTo>
                  <a:lnTo>
                    <a:pt x="108" y="236"/>
                  </a:lnTo>
                  <a:lnTo>
                    <a:pt x="108" y="240"/>
                  </a:lnTo>
                  <a:lnTo>
                    <a:pt x="112" y="243"/>
                  </a:lnTo>
                  <a:lnTo>
                    <a:pt x="112" y="247"/>
                  </a:lnTo>
                  <a:lnTo>
                    <a:pt x="114" y="255"/>
                  </a:lnTo>
                  <a:lnTo>
                    <a:pt x="117" y="262"/>
                  </a:lnTo>
                  <a:lnTo>
                    <a:pt x="121" y="274"/>
                  </a:lnTo>
                  <a:lnTo>
                    <a:pt x="125" y="280"/>
                  </a:lnTo>
                  <a:lnTo>
                    <a:pt x="127" y="285"/>
                  </a:lnTo>
                  <a:lnTo>
                    <a:pt x="131" y="293"/>
                  </a:lnTo>
                  <a:lnTo>
                    <a:pt x="135" y="301"/>
                  </a:lnTo>
                  <a:lnTo>
                    <a:pt x="138" y="306"/>
                  </a:lnTo>
                  <a:lnTo>
                    <a:pt x="140" y="316"/>
                  </a:lnTo>
                  <a:lnTo>
                    <a:pt x="146" y="323"/>
                  </a:lnTo>
                  <a:lnTo>
                    <a:pt x="150" y="333"/>
                  </a:lnTo>
                  <a:lnTo>
                    <a:pt x="154" y="340"/>
                  </a:lnTo>
                  <a:lnTo>
                    <a:pt x="157" y="350"/>
                  </a:lnTo>
                  <a:lnTo>
                    <a:pt x="163" y="359"/>
                  </a:lnTo>
                  <a:lnTo>
                    <a:pt x="167" y="371"/>
                  </a:lnTo>
                  <a:lnTo>
                    <a:pt x="171" y="380"/>
                  </a:lnTo>
                  <a:lnTo>
                    <a:pt x="176" y="390"/>
                  </a:lnTo>
                  <a:lnTo>
                    <a:pt x="182" y="401"/>
                  </a:lnTo>
                  <a:lnTo>
                    <a:pt x="186" y="411"/>
                  </a:lnTo>
                  <a:lnTo>
                    <a:pt x="192" y="422"/>
                  </a:lnTo>
                  <a:lnTo>
                    <a:pt x="197" y="434"/>
                  </a:lnTo>
                  <a:lnTo>
                    <a:pt x="203" y="445"/>
                  </a:lnTo>
                  <a:lnTo>
                    <a:pt x="209" y="455"/>
                  </a:lnTo>
                  <a:lnTo>
                    <a:pt x="213" y="466"/>
                  </a:lnTo>
                  <a:lnTo>
                    <a:pt x="220" y="477"/>
                  </a:lnTo>
                  <a:lnTo>
                    <a:pt x="224" y="487"/>
                  </a:lnTo>
                  <a:lnTo>
                    <a:pt x="230" y="500"/>
                  </a:lnTo>
                  <a:lnTo>
                    <a:pt x="235" y="510"/>
                  </a:lnTo>
                  <a:lnTo>
                    <a:pt x="241" y="521"/>
                  </a:lnTo>
                  <a:lnTo>
                    <a:pt x="245" y="531"/>
                  </a:lnTo>
                  <a:lnTo>
                    <a:pt x="251" y="542"/>
                  </a:lnTo>
                  <a:lnTo>
                    <a:pt x="254" y="553"/>
                  </a:lnTo>
                  <a:lnTo>
                    <a:pt x="260" y="563"/>
                  </a:lnTo>
                  <a:lnTo>
                    <a:pt x="266" y="574"/>
                  </a:lnTo>
                  <a:lnTo>
                    <a:pt x="271" y="586"/>
                  </a:lnTo>
                  <a:lnTo>
                    <a:pt x="275" y="595"/>
                  </a:lnTo>
                  <a:lnTo>
                    <a:pt x="281" y="605"/>
                  </a:lnTo>
                  <a:lnTo>
                    <a:pt x="285" y="614"/>
                  </a:lnTo>
                  <a:lnTo>
                    <a:pt x="290" y="624"/>
                  </a:lnTo>
                  <a:lnTo>
                    <a:pt x="294" y="633"/>
                  </a:lnTo>
                  <a:lnTo>
                    <a:pt x="300" y="641"/>
                  </a:lnTo>
                  <a:lnTo>
                    <a:pt x="304" y="650"/>
                  </a:lnTo>
                  <a:lnTo>
                    <a:pt x="309" y="660"/>
                  </a:lnTo>
                  <a:lnTo>
                    <a:pt x="313" y="666"/>
                  </a:lnTo>
                  <a:lnTo>
                    <a:pt x="317" y="675"/>
                  </a:lnTo>
                  <a:lnTo>
                    <a:pt x="319" y="681"/>
                  </a:lnTo>
                  <a:lnTo>
                    <a:pt x="323" y="688"/>
                  </a:lnTo>
                  <a:lnTo>
                    <a:pt x="325" y="694"/>
                  </a:lnTo>
                  <a:lnTo>
                    <a:pt x="328" y="702"/>
                  </a:lnTo>
                  <a:lnTo>
                    <a:pt x="332" y="707"/>
                  </a:lnTo>
                  <a:lnTo>
                    <a:pt x="336" y="713"/>
                  </a:lnTo>
                  <a:lnTo>
                    <a:pt x="338" y="721"/>
                  </a:lnTo>
                  <a:lnTo>
                    <a:pt x="342" y="726"/>
                  </a:lnTo>
                  <a:lnTo>
                    <a:pt x="344" y="730"/>
                  </a:lnTo>
                  <a:lnTo>
                    <a:pt x="346" y="732"/>
                  </a:lnTo>
                  <a:lnTo>
                    <a:pt x="327" y="719"/>
                  </a:lnTo>
                  <a:lnTo>
                    <a:pt x="327" y="7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5" name="Freeform 143"/>
            <p:cNvSpPr>
              <a:spLocks/>
            </p:cNvSpPr>
            <p:nvPr/>
          </p:nvSpPr>
          <p:spPr bwMode="auto">
            <a:xfrm>
              <a:off x="5214" y="3187"/>
              <a:ext cx="244" cy="329"/>
            </a:xfrm>
            <a:custGeom>
              <a:avLst/>
              <a:gdLst/>
              <a:ahLst/>
              <a:cxnLst>
                <a:cxn ang="0">
                  <a:pos x="447" y="645"/>
                </a:cxn>
                <a:cxn ang="0">
                  <a:pos x="424" y="618"/>
                </a:cxn>
                <a:cxn ang="0">
                  <a:pos x="405" y="597"/>
                </a:cxn>
                <a:cxn ang="0">
                  <a:pos x="390" y="578"/>
                </a:cxn>
                <a:cxn ang="0">
                  <a:pos x="373" y="557"/>
                </a:cxn>
                <a:cxn ang="0">
                  <a:pos x="352" y="534"/>
                </a:cxn>
                <a:cxn ang="0">
                  <a:pos x="333" y="510"/>
                </a:cxn>
                <a:cxn ang="0">
                  <a:pos x="312" y="485"/>
                </a:cxn>
                <a:cxn ang="0">
                  <a:pos x="291" y="458"/>
                </a:cxn>
                <a:cxn ang="0">
                  <a:pos x="270" y="432"/>
                </a:cxn>
                <a:cxn ang="0">
                  <a:pos x="249" y="405"/>
                </a:cxn>
                <a:cxn ang="0">
                  <a:pos x="227" y="378"/>
                </a:cxn>
                <a:cxn ang="0">
                  <a:pos x="208" y="352"/>
                </a:cxn>
                <a:cxn ang="0">
                  <a:pos x="189" y="325"/>
                </a:cxn>
                <a:cxn ang="0">
                  <a:pos x="170" y="301"/>
                </a:cxn>
                <a:cxn ang="0">
                  <a:pos x="152" y="276"/>
                </a:cxn>
                <a:cxn ang="0">
                  <a:pos x="139" y="253"/>
                </a:cxn>
                <a:cxn ang="0">
                  <a:pos x="124" y="232"/>
                </a:cxn>
                <a:cxn ang="0">
                  <a:pos x="112" y="211"/>
                </a:cxn>
                <a:cxn ang="0">
                  <a:pos x="101" y="192"/>
                </a:cxn>
                <a:cxn ang="0">
                  <a:pos x="92" y="173"/>
                </a:cxn>
                <a:cxn ang="0">
                  <a:pos x="73" y="139"/>
                </a:cxn>
                <a:cxn ang="0">
                  <a:pos x="55" y="108"/>
                </a:cxn>
                <a:cxn ang="0">
                  <a:pos x="40" y="80"/>
                </a:cxn>
                <a:cxn ang="0">
                  <a:pos x="31" y="57"/>
                </a:cxn>
                <a:cxn ang="0">
                  <a:pos x="19" y="38"/>
                </a:cxn>
                <a:cxn ang="0">
                  <a:pos x="8" y="13"/>
                </a:cxn>
                <a:cxn ang="0">
                  <a:pos x="0" y="0"/>
                </a:cxn>
                <a:cxn ang="0">
                  <a:pos x="42" y="27"/>
                </a:cxn>
                <a:cxn ang="0">
                  <a:pos x="55" y="50"/>
                </a:cxn>
                <a:cxn ang="0">
                  <a:pos x="65" y="70"/>
                </a:cxn>
                <a:cxn ang="0">
                  <a:pos x="76" y="95"/>
                </a:cxn>
                <a:cxn ang="0">
                  <a:pos x="90" y="122"/>
                </a:cxn>
                <a:cxn ang="0">
                  <a:pos x="101" y="146"/>
                </a:cxn>
                <a:cxn ang="0">
                  <a:pos x="114" y="171"/>
                </a:cxn>
                <a:cxn ang="0">
                  <a:pos x="124" y="194"/>
                </a:cxn>
                <a:cxn ang="0">
                  <a:pos x="135" y="215"/>
                </a:cxn>
                <a:cxn ang="0">
                  <a:pos x="143" y="232"/>
                </a:cxn>
                <a:cxn ang="0">
                  <a:pos x="164" y="262"/>
                </a:cxn>
                <a:cxn ang="0">
                  <a:pos x="177" y="281"/>
                </a:cxn>
                <a:cxn ang="0">
                  <a:pos x="194" y="302"/>
                </a:cxn>
                <a:cxn ang="0">
                  <a:pos x="213" y="325"/>
                </a:cxn>
                <a:cxn ang="0">
                  <a:pos x="232" y="352"/>
                </a:cxn>
                <a:cxn ang="0">
                  <a:pos x="255" y="380"/>
                </a:cxn>
                <a:cxn ang="0">
                  <a:pos x="278" y="407"/>
                </a:cxn>
                <a:cxn ang="0">
                  <a:pos x="301" y="436"/>
                </a:cxn>
                <a:cxn ang="0">
                  <a:pos x="325" y="466"/>
                </a:cxn>
                <a:cxn ang="0">
                  <a:pos x="348" y="491"/>
                </a:cxn>
                <a:cxn ang="0">
                  <a:pos x="371" y="519"/>
                </a:cxn>
                <a:cxn ang="0">
                  <a:pos x="392" y="546"/>
                </a:cxn>
                <a:cxn ang="0">
                  <a:pos x="413" y="569"/>
                </a:cxn>
                <a:cxn ang="0">
                  <a:pos x="432" y="591"/>
                </a:cxn>
                <a:cxn ang="0">
                  <a:pos x="447" y="610"/>
                </a:cxn>
                <a:cxn ang="0">
                  <a:pos x="466" y="631"/>
                </a:cxn>
                <a:cxn ang="0">
                  <a:pos x="483" y="652"/>
                </a:cxn>
                <a:cxn ang="0">
                  <a:pos x="459" y="658"/>
                </a:cxn>
              </a:cxnLst>
              <a:rect l="0" t="0" r="r" b="b"/>
              <a:pathLst>
                <a:path w="489" h="658">
                  <a:moveTo>
                    <a:pt x="459" y="658"/>
                  </a:moveTo>
                  <a:lnTo>
                    <a:pt x="455" y="652"/>
                  </a:lnTo>
                  <a:lnTo>
                    <a:pt x="447" y="645"/>
                  </a:lnTo>
                  <a:lnTo>
                    <a:pt x="440" y="637"/>
                  </a:lnTo>
                  <a:lnTo>
                    <a:pt x="432" y="629"/>
                  </a:lnTo>
                  <a:lnTo>
                    <a:pt x="424" y="618"/>
                  </a:lnTo>
                  <a:lnTo>
                    <a:pt x="417" y="610"/>
                  </a:lnTo>
                  <a:lnTo>
                    <a:pt x="411" y="603"/>
                  </a:lnTo>
                  <a:lnTo>
                    <a:pt x="405" y="597"/>
                  </a:lnTo>
                  <a:lnTo>
                    <a:pt x="400" y="591"/>
                  </a:lnTo>
                  <a:lnTo>
                    <a:pt x="396" y="586"/>
                  </a:lnTo>
                  <a:lnTo>
                    <a:pt x="390" y="578"/>
                  </a:lnTo>
                  <a:lnTo>
                    <a:pt x="384" y="571"/>
                  </a:lnTo>
                  <a:lnTo>
                    <a:pt x="379" y="565"/>
                  </a:lnTo>
                  <a:lnTo>
                    <a:pt x="373" y="557"/>
                  </a:lnTo>
                  <a:lnTo>
                    <a:pt x="365" y="550"/>
                  </a:lnTo>
                  <a:lnTo>
                    <a:pt x="360" y="542"/>
                  </a:lnTo>
                  <a:lnTo>
                    <a:pt x="352" y="534"/>
                  </a:lnTo>
                  <a:lnTo>
                    <a:pt x="346" y="527"/>
                  </a:lnTo>
                  <a:lnTo>
                    <a:pt x="339" y="517"/>
                  </a:lnTo>
                  <a:lnTo>
                    <a:pt x="333" y="510"/>
                  </a:lnTo>
                  <a:lnTo>
                    <a:pt x="325" y="502"/>
                  </a:lnTo>
                  <a:lnTo>
                    <a:pt x="320" y="494"/>
                  </a:lnTo>
                  <a:lnTo>
                    <a:pt x="312" y="485"/>
                  </a:lnTo>
                  <a:lnTo>
                    <a:pt x="306" y="477"/>
                  </a:lnTo>
                  <a:lnTo>
                    <a:pt x="297" y="468"/>
                  </a:lnTo>
                  <a:lnTo>
                    <a:pt x="291" y="458"/>
                  </a:lnTo>
                  <a:lnTo>
                    <a:pt x="284" y="451"/>
                  </a:lnTo>
                  <a:lnTo>
                    <a:pt x="276" y="441"/>
                  </a:lnTo>
                  <a:lnTo>
                    <a:pt x="270" y="432"/>
                  </a:lnTo>
                  <a:lnTo>
                    <a:pt x="263" y="424"/>
                  </a:lnTo>
                  <a:lnTo>
                    <a:pt x="255" y="415"/>
                  </a:lnTo>
                  <a:lnTo>
                    <a:pt x="249" y="405"/>
                  </a:lnTo>
                  <a:lnTo>
                    <a:pt x="242" y="396"/>
                  </a:lnTo>
                  <a:lnTo>
                    <a:pt x="234" y="388"/>
                  </a:lnTo>
                  <a:lnTo>
                    <a:pt x="227" y="378"/>
                  </a:lnTo>
                  <a:lnTo>
                    <a:pt x="221" y="369"/>
                  </a:lnTo>
                  <a:lnTo>
                    <a:pt x="213" y="359"/>
                  </a:lnTo>
                  <a:lnTo>
                    <a:pt x="208" y="352"/>
                  </a:lnTo>
                  <a:lnTo>
                    <a:pt x="202" y="342"/>
                  </a:lnTo>
                  <a:lnTo>
                    <a:pt x="194" y="335"/>
                  </a:lnTo>
                  <a:lnTo>
                    <a:pt x="189" y="325"/>
                  </a:lnTo>
                  <a:lnTo>
                    <a:pt x="181" y="318"/>
                  </a:lnTo>
                  <a:lnTo>
                    <a:pt x="175" y="308"/>
                  </a:lnTo>
                  <a:lnTo>
                    <a:pt x="170" y="301"/>
                  </a:lnTo>
                  <a:lnTo>
                    <a:pt x="164" y="291"/>
                  </a:lnTo>
                  <a:lnTo>
                    <a:pt x="158" y="285"/>
                  </a:lnTo>
                  <a:lnTo>
                    <a:pt x="152" y="276"/>
                  </a:lnTo>
                  <a:lnTo>
                    <a:pt x="147" y="268"/>
                  </a:lnTo>
                  <a:lnTo>
                    <a:pt x="141" y="261"/>
                  </a:lnTo>
                  <a:lnTo>
                    <a:pt x="139" y="253"/>
                  </a:lnTo>
                  <a:lnTo>
                    <a:pt x="133" y="245"/>
                  </a:lnTo>
                  <a:lnTo>
                    <a:pt x="128" y="240"/>
                  </a:lnTo>
                  <a:lnTo>
                    <a:pt x="124" y="232"/>
                  </a:lnTo>
                  <a:lnTo>
                    <a:pt x="122" y="226"/>
                  </a:lnTo>
                  <a:lnTo>
                    <a:pt x="116" y="219"/>
                  </a:lnTo>
                  <a:lnTo>
                    <a:pt x="112" y="211"/>
                  </a:lnTo>
                  <a:lnTo>
                    <a:pt x="109" y="205"/>
                  </a:lnTo>
                  <a:lnTo>
                    <a:pt x="105" y="198"/>
                  </a:lnTo>
                  <a:lnTo>
                    <a:pt x="101" y="192"/>
                  </a:lnTo>
                  <a:lnTo>
                    <a:pt x="97" y="186"/>
                  </a:lnTo>
                  <a:lnTo>
                    <a:pt x="95" y="179"/>
                  </a:lnTo>
                  <a:lnTo>
                    <a:pt x="92" y="173"/>
                  </a:lnTo>
                  <a:lnTo>
                    <a:pt x="84" y="162"/>
                  </a:lnTo>
                  <a:lnTo>
                    <a:pt x="78" y="150"/>
                  </a:lnTo>
                  <a:lnTo>
                    <a:pt x="73" y="139"/>
                  </a:lnTo>
                  <a:lnTo>
                    <a:pt x="67" y="129"/>
                  </a:lnTo>
                  <a:lnTo>
                    <a:pt x="59" y="118"/>
                  </a:lnTo>
                  <a:lnTo>
                    <a:pt x="55" y="108"/>
                  </a:lnTo>
                  <a:lnTo>
                    <a:pt x="50" y="99"/>
                  </a:lnTo>
                  <a:lnTo>
                    <a:pt x="46" y="89"/>
                  </a:lnTo>
                  <a:lnTo>
                    <a:pt x="40" y="80"/>
                  </a:lnTo>
                  <a:lnTo>
                    <a:pt x="36" y="72"/>
                  </a:lnTo>
                  <a:lnTo>
                    <a:pt x="33" y="65"/>
                  </a:lnTo>
                  <a:lnTo>
                    <a:pt x="31" y="57"/>
                  </a:lnTo>
                  <a:lnTo>
                    <a:pt x="25" y="50"/>
                  </a:lnTo>
                  <a:lnTo>
                    <a:pt x="21" y="44"/>
                  </a:lnTo>
                  <a:lnTo>
                    <a:pt x="19" y="38"/>
                  </a:lnTo>
                  <a:lnTo>
                    <a:pt x="17" y="32"/>
                  </a:lnTo>
                  <a:lnTo>
                    <a:pt x="12" y="23"/>
                  </a:lnTo>
                  <a:lnTo>
                    <a:pt x="8" y="13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0"/>
                  </a:lnTo>
                  <a:lnTo>
                    <a:pt x="40" y="21"/>
                  </a:lnTo>
                  <a:lnTo>
                    <a:pt x="40" y="23"/>
                  </a:lnTo>
                  <a:lnTo>
                    <a:pt x="42" y="27"/>
                  </a:lnTo>
                  <a:lnTo>
                    <a:pt x="46" y="34"/>
                  </a:lnTo>
                  <a:lnTo>
                    <a:pt x="52" y="46"/>
                  </a:lnTo>
                  <a:lnTo>
                    <a:pt x="55" y="50"/>
                  </a:lnTo>
                  <a:lnTo>
                    <a:pt x="57" y="57"/>
                  </a:lnTo>
                  <a:lnTo>
                    <a:pt x="61" y="63"/>
                  </a:lnTo>
                  <a:lnTo>
                    <a:pt x="65" y="70"/>
                  </a:lnTo>
                  <a:lnTo>
                    <a:pt x="69" y="78"/>
                  </a:lnTo>
                  <a:lnTo>
                    <a:pt x="73" y="88"/>
                  </a:lnTo>
                  <a:lnTo>
                    <a:pt x="76" y="95"/>
                  </a:lnTo>
                  <a:lnTo>
                    <a:pt x="82" y="105"/>
                  </a:lnTo>
                  <a:lnTo>
                    <a:pt x="84" y="112"/>
                  </a:lnTo>
                  <a:lnTo>
                    <a:pt x="90" y="122"/>
                  </a:lnTo>
                  <a:lnTo>
                    <a:pt x="93" y="129"/>
                  </a:lnTo>
                  <a:lnTo>
                    <a:pt x="97" y="139"/>
                  </a:lnTo>
                  <a:lnTo>
                    <a:pt x="101" y="146"/>
                  </a:lnTo>
                  <a:lnTo>
                    <a:pt x="105" y="154"/>
                  </a:lnTo>
                  <a:lnTo>
                    <a:pt x="111" y="164"/>
                  </a:lnTo>
                  <a:lnTo>
                    <a:pt x="114" y="171"/>
                  </a:lnTo>
                  <a:lnTo>
                    <a:pt x="118" y="179"/>
                  </a:lnTo>
                  <a:lnTo>
                    <a:pt x="122" y="186"/>
                  </a:lnTo>
                  <a:lnTo>
                    <a:pt x="124" y="194"/>
                  </a:lnTo>
                  <a:lnTo>
                    <a:pt x="130" y="202"/>
                  </a:lnTo>
                  <a:lnTo>
                    <a:pt x="132" y="207"/>
                  </a:lnTo>
                  <a:lnTo>
                    <a:pt x="135" y="215"/>
                  </a:lnTo>
                  <a:lnTo>
                    <a:pt x="137" y="219"/>
                  </a:lnTo>
                  <a:lnTo>
                    <a:pt x="141" y="226"/>
                  </a:lnTo>
                  <a:lnTo>
                    <a:pt x="143" y="232"/>
                  </a:lnTo>
                  <a:lnTo>
                    <a:pt x="149" y="242"/>
                  </a:lnTo>
                  <a:lnTo>
                    <a:pt x="154" y="249"/>
                  </a:lnTo>
                  <a:lnTo>
                    <a:pt x="164" y="262"/>
                  </a:lnTo>
                  <a:lnTo>
                    <a:pt x="168" y="268"/>
                  </a:lnTo>
                  <a:lnTo>
                    <a:pt x="173" y="274"/>
                  </a:lnTo>
                  <a:lnTo>
                    <a:pt x="177" y="281"/>
                  </a:lnTo>
                  <a:lnTo>
                    <a:pt x="183" y="287"/>
                  </a:lnTo>
                  <a:lnTo>
                    <a:pt x="189" y="295"/>
                  </a:lnTo>
                  <a:lnTo>
                    <a:pt x="194" y="302"/>
                  </a:lnTo>
                  <a:lnTo>
                    <a:pt x="200" y="310"/>
                  </a:lnTo>
                  <a:lnTo>
                    <a:pt x="208" y="320"/>
                  </a:lnTo>
                  <a:lnTo>
                    <a:pt x="213" y="325"/>
                  </a:lnTo>
                  <a:lnTo>
                    <a:pt x="219" y="335"/>
                  </a:lnTo>
                  <a:lnTo>
                    <a:pt x="227" y="342"/>
                  </a:lnTo>
                  <a:lnTo>
                    <a:pt x="232" y="352"/>
                  </a:lnTo>
                  <a:lnTo>
                    <a:pt x="240" y="361"/>
                  </a:lnTo>
                  <a:lnTo>
                    <a:pt x="247" y="371"/>
                  </a:lnTo>
                  <a:lnTo>
                    <a:pt x="255" y="380"/>
                  </a:lnTo>
                  <a:lnTo>
                    <a:pt x="263" y="390"/>
                  </a:lnTo>
                  <a:lnTo>
                    <a:pt x="270" y="399"/>
                  </a:lnTo>
                  <a:lnTo>
                    <a:pt x="278" y="407"/>
                  </a:lnTo>
                  <a:lnTo>
                    <a:pt x="286" y="416"/>
                  </a:lnTo>
                  <a:lnTo>
                    <a:pt x="293" y="426"/>
                  </a:lnTo>
                  <a:lnTo>
                    <a:pt x="301" y="436"/>
                  </a:lnTo>
                  <a:lnTo>
                    <a:pt x="308" y="445"/>
                  </a:lnTo>
                  <a:lnTo>
                    <a:pt x="316" y="455"/>
                  </a:lnTo>
                  <a:lnTo>
                    <a:pt x="325" y="466"/>
                  </a:lnTo>
                  <a:lnTo>
                    <a:pt x="333" y="474"/>
                  </a:lnTo>
                  <a:lnTo>
                    <a:pt x="341" y="483"/>
                  </a:lnTo>
                  <a:lnTo>
                    <a:pt x="348" y="491"/>
                  </a:lnTo>
                  <a:lnTo>
                    <a:pt x="356" y="502"/>
                  </a:lnTo>
                  <a:lnTo>
                    <a:pt x="362" y="510"/>
                  </a:lnTo>
                  <a:lnTo>
                    <a:pt x="371" y="519"/>
                  </a:lnTo>
                  <a:lnTo>
                    <a:pt x="379" y="527"/>
                  </a:lnTo>
                  <a:lnTo>
                    <a:pt x="386" y="536"/>
                  </a:lnTo>
                  <a:lnTo>
                    <a:pt x="392" y="546"/>
                  </a:lnTo>
                  <a:lnTo>
                    <a:pt x="400" y="553"/>
                  </a:lnTo>
                  <a:lnTo>
                    <a:pt x="405" y="561"/>
                  </a:lnTo>
                  <a:lnTo>
                    <a:pt x="413" y="569"/>
                  </a:lnTo>
                  <a:lnTo>
                    <a:pt x="419" y="576"/>
                  </a:lnTo>
                  <a:lnTo>
                    <a:pt x="424" y="584"/>
                  </a:lnTo>
                  <a:lnTo>
                    <a:pt x="432" y="591"/>
                  </a:lnTo>
                  <a:lnTo>
                    <a:pt x="438" y="599"/>
                  </a:lnTo>
                  <a:lnTo>
                    <a:pt x="443" y="605"/>
                  </a:lnTo>
                  <a:lnTo>
                    <a:pt x="447" y="610"/>
                  </a:lnTo>
                  <a:lnTo>
                    <a:pt x="451" y="616"/>
                  </a:lnTo>
                  <a:lnTo>
                    <a:pt x="457" y="622"/>
                  </a:lnTo>
                  <a:lnTo>
                    <a:pt x="466" y="631"/>
                  </a:lnTo>
                  <a:lnTo>
                    <a:pt x="474" y="641"/>
                  </a:lnTo>
                  <a:lnTo>
                    <a:pt x="479" y="647"/>
                  </a:lnTo>
                  <a:lnTo>
                    <a:pt x="483" y="652"/>
                  </a:lnTo>
                  <a:lnTo>
                    <a:pt x="487" y="656"/>
                  </a:lnTo>
                  <a:lnTo>
                    <a:pt x="489" y="658"/>
                  </a:lnTo>
                  <a:lnTo>
                    <a:pt x="459" y="658"/>
                  </a:lnTo>
                  <a:lnTo>
                    <a:pt x="459" y="6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6" name="Freeform 144"/>
            <p:cNvSpPr>
              <a:spLocks/>
            </p:cNvSpPr>
            <p:nvPr/>
          </p:nvSpPr>
          <p:spPr bwMode="auto">
            <a:xfrm>
              <a:off x="3859" y="3660"/>
              <a:ext cx="295" cy="117"/>
            </a:xfrm>
            <a:custGeom>
              <a:avLst/>
              <a:gdLst/>
              <a:ahLst/>
              <a:cxnLst>
                <a:cxn ang="0">
                  <a:pos x="346" y="88"/>
                </a:cxn>
                <a:cxn ang="0">
                  <a:pos x="584" y="0"/>
                </a:cxn>
                <a:cxn ang="0">
                  <a:pos x="588" y="10"/>
                </a:cxn>
                <a:cxn ang="0">
                  <a:pos x="589" y="17"/>
                </a:cxn>
                <a:cxn ang="0">
                  <a:pos x="588" y="27"/>
                </a:cxn>
                <a:cxn ang="0">
                  <a:pos x="584" y="36"/>
                </a:cxn>
                <a:cxn ang="0">
                  <a:pos x="25" y="236"/>
                </a:cxn>
                <a:cxn ang="0">
                  <a:pos x="17" y="234"/>
                </a:cxn>
                <a:cxn ang="0">
                  <a:pos x="11" y="234"/>
                </a:cxn>
                <a:cxn ang="0">
                  <a:pos x="6" y="230"/>
                </a:cxn>
                <a:cxn ang="0">
                  <a:pos x="4" y="228"/>
                </a:cxn>
                <a:cxn ang="0">
                  <a:pos x="0" y="219"/>
                </a:cxn>
                <a:cxn ang="0">
                  <a:pos x="2" y="211"/>
                </a:cxn>
                <a:cxn ang="0">
                  <a:pos x="6" y="202"/>
                </a:cxn>
                <a:cxn ang="0">
                  <a:pos x="13" y="192"/>
                </a:cxn>
                <a:cxn ang="0">
                  <a:pos x="17" y="188"/>
                </a:cxn>
                <a:cxn ang="0">
                  <a:pos x="23" y="185"/>
                </a:cxn>
                <a:cxn ang="0">
                  <a:pos x="29" y="181"/>
                </a:cxn>
                <a:cxn ang="0">
                  <a:pos x="34" y="179"/>
                </a:cxn>
                <a:cxn ang="0">
                  <a:pos x="346" y="88"/>
                </a:cxn>
                <a:cxn ang="0">
                  <a:pos x="346" y="88"/>
                </a:cxn>
              </a:cxnLst>
              <a:rect l="0" t="0" r="r" b="b"/>
              <a:pathLst>
                <a:path w="589" h="236">
                  <a:moveTo>
                    <a:pt x="346" y="88"/>
                  </a:moveTo>
                  <a:lnTo>
                    <a:pt x="584" y="0"/>
                  </a:lnTo>
                  <a:lnTo>
                    <a:pt x="588" y="10"/>
                  </a:lnTo>
                  <a:lnTo>
                    <a:pt x="589" y="17"/>
                  </a:lnTo>
                  <a:lnTo>
                    <a:pt x="588" y="27"/>
                  </a:lnTo>
                  <a:lnTo>
                    <a:pt x="584" y="36"/>
                  </a:lnTo>
                  <a:lnTo>
                    <a:pt x="25" y="236"/>
                  </a:lnTo>
                  <a:lnTo>
                    <a:pt x="17" y="234"/>
                  </a:lnTo>
                  <a:lnTo>
                    <a:pt x="11" y="234"/>
                  </a:lnTo>
                  <a:lnTo>
                    <a:pt x="6" y="230"/>
                  </a:lnTo>
                  <a:lnTo>
                    <a:pt x="4" y="228"/>
                  </a:lnTo>
                  <a:lnTo>
                    <a:pt x="0" y="219"/>
                  </a:lnTo>
                  <a:lnTo>
                    <a:pt x="2" y="211"/>
                  </a:lnTo>
                  <a:lnTo>
                    <a:pt x="6" y="202"/>
                  </a:lnTo>
                  <a:lnTo>
                    <a:pt x="13" y="192"/>
                  </a:lnTo>
                  <a:lnTo>
                    <a:pt x="17" y="188"/>
                  </a:lnTo>
                  <a:lnTo>
                    <a:pt x="23" y="185"/>
                  </a:lnTo>
                  <a:lnTo>
                    <a:pt x="29" y="181"/>
                  </a:lnTo>
                  <a:lnTo>
                    <a:pt x="34" y="179"/>
                  </a:lnTo>
                  <a:lnTo>
                    <a:pt x="346" y="88"/>
                  </a:lnTo>
                  <a:lnTo>
                    <a:pt x="346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7" name="Freeform 145"/>
            <p:cNvSpPr>
              <a:spLocks/>
            </p:cNvSpPr>
            <p:nvPr/>
          </p:nvSpPr>
          <p:spPr bwMode="auto">
            <a:xfrm>
              <a:off x="3912" y="3672"/>
              <a:ext cx="212" cy="76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415" y="0"/>
                </a:cxn>
                <a:cxn ang="0">
                  <a:pos x="424" y="6"/>
                </a:cxn>
                <a:cxn ang="0">
                  <a:pos x="8" y="152"/>
                </a:cxn>
                <a:cxn ang="0">
                  <a:pos x="0" y="135"/>
                </a:cxn>
                <a:cxn ang="0">
                  <a:pos x="0" y="135"/>
                </a:cxn>
              </a:cxnLst>
              <a:rect l="0" t="0" r="r" b="b"/>
              <a:pathLst>
                <a:path w="424" h="152">
                  <a:moveTo>
                    <a:pt x="0" y="135"/>
                  </a:moveTo>
                  <a:lnTo>
                    <a:pt x="415" y="0"/>
                  </a:lnTo>
                  <a:lnTo>
                    <a:pt x="424" y="6"/>
                  </a:lnTo>
                  <a:lnTo>
                    <a:pt x="8" y="152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8" name="Freeform 146"/>
            <p:cNvSpPr>
              <a:spLocks/>
            </p:cNvSpPr>
            <p:nvPr/>
          </p:nvSpPr>
          <p:spPr bwMode="auto">
            <a:xfrm>
              <a:off x="3872" y="3747"/>
              <a:ext cx="26" cy="13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10"/>
                </a:cxn>
                <a:cxn ang="0">
                  <a:pos x="15" y="17"/>
                </a:cxn>
                <a:cxn ang="0">
                  <a:pos x="15" y="23"/>
                </a:cxn>
                <a:cxn ang="0">
                  <a:pos x="15" y="25"/>
                </a:cxn>
                <a:cxn ang="0">
                  <a:pos x="15" y="27"/>
                </a:cxn>
                <a:cxn ang="0">
                  <a:pos x="51" y="15"/>
                </a:cxn>
                <a:cxn ang="0">
                  <a:pos x="49" y="13"/>
                </a:cxn>
                <a:cxn ang="0">
                  <a:pos x="43" y="8"/>
                </a:cxn>
                <a:cxn ang="0">
                  <a:pos x="38" y="2"/>
                </a:cxn>
                <a:cxn ang="0">
                  <a:pos x="32" y="0"/>
                </a:cxn>
                <a:cxn ang="0">
                  <a:pos x="3" y="6"/>
                </a:cxn>
                <a:cxn ang="0">
                  <a:pos x="3" y="6"/>
                </a:cxn>
              </a:cxnLst>
              <a:rect l="0" t="0" r="r" b="b"/>
              <a:pathLst>
                <a:path w="51" h="27">
                  <a:moveTo>
                    <a:pt x="3" y="6"/>
                  </a:moveTo>
                  <a:lnTo>
                    <a:pt x="0" y="8"/>
                  </a:lnTo>
                  <a:lnTo>
                    <a:pt x="5" y="10"/>
                  </a:lnTo>
                  <a:lnTo>
                    <a:pt x="9" y="10"/>
                  </a:lnTo>
                  <a:lnTo>
                    <a:pt x="15" y="17"/>
                  </a:lnTo>
                  <a:lnTo>
                    <a:pt x="15" y="23"/>
                  </a:lnTo>
                  <a:lnTo>
                    <a:pt x="15" y="25"/>
                  </a:lnTo>
                  <a:lnTo>
                    <a:pt x="15" y="27"/>
                  </a:lnTo>
                  <a:lnTo>
                    <a:pt x="51" y="15"/>
                  </a:lnTo>
                  <a:lnTo>
                    <a:pt x="49" y="13"/>
                  </a:lnTo>
                  <a:lnTo>
                    <a:pt x="43" y="8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4094" y="3901"/>
              <a:ext cx="104" cy="1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9" y="0"/>
                </a:cxn>
                <a:cxn ang="0">
                  <a:pos x="26" y="2"/>
                </a:cxn>
                <a:cxn ang="0">
                  <a:pos x="32" y="2"/>
                </a:cxn>
                <a:cxn ang="0">
                  <a:pos x="38" y="2"/>
                </a:cxn>
                <a:cxn ang="0">
                  <a:pos x="43" y="2"/>
                </a:cxn>
                <a:cxn ang="0">
                  <a:pos x="51" y="4"/>
                </a:cxn>
                <a:cxn ang="0">
                  <a:pos x="57" y="6"/>
                </a:cxn>
                <a:cxn ang="0">
                  <a:pos x="64" y="6"/>
                </a:cxn>
                <a:cxn ang="0">
                  <a:pos x="70" y="6"/>
                </a:cxn>
                <a:cxn ang="0">
                  <a:pos x="76" y="6"/>
                </a:cxn>
                <a:cxn ang="0">
                  <a:pos x="81" y="8"/>
                </a:cxn>
                <a:cxn ang="0">
                  <a:pos x="89" y="8"/>
                </a:cxn>
                <a:cxn ang="0">
                  <a:pos x="95" y="8"/>
                </a:cxn>
                <a:cxn ang="0">
                  <a:pos x="100" y="8"/>
                </a:cxn>
                <a:cxn ang="0">
                  <a:pos x="106" y="10"/>
                </a:cxn>
                <a:cxn ang="0">
                  <a:pos x="114" y="11"/>
                </a:cxn>
                <a:cxn ang="0">
                  <a:pos x="125" y="11"/>
                </a:cxn>
                <a:cxn ang="0">
                  <a:pos x="137" y="11"/>
                </a:cxn>
                <a:cxn ang="0">
                  <a:pos x="148" y="11"/>
                </a:cxn>
                <a:cxn ang="0">
                  <a:pos x="159" y="13"/>
                </a:cxn>
                <a:cxn ang="0">
                  <a:pos x="171" y="13"/>
                </a:cxn>
                <a:cxn ang="0">
                  <a:pos x="184" y="13"/>
                </a:cxn>
                <a:cxn ang="0">
                  <a:pos x="190" y="13"/>
                </a:cxn>
                <a:cxn ang="0">
                  <a:pos x="195" y="13"/>
                </a:cxn>
                <a:cxn ang="0">
                  <a:pos x="201" y="13"/>
                </a:cxn>
                <a:cxn ang="0">
                  <a:pos x="209" y="13"/>
                </a:cxn>
                <a:cxn ang="0">
                  <a:pos x="205" y="36"/>
                </a:cxn>
                <a:cxn ang="0">
                  <a:pos x="199" y="34"/>
                </a:cxn>
                <a:cxn ang="0">
                  <a:pos x="192" y="34"/>
                </a:cxn>
                <a:cxn ang="0">
                  <a:pos x="186" y="34"/>
                </a:cxn>
                <a:cxn ang="0">
                  <a:pos x="178" y="34"/>
                </a:cxn>
                <a:cxn ang="0">
                  <a:pos x="173" y="34"/>
                </a:cxn>
                <a:cxn ang="0">
                  <a:pos x="167" y="34"/>
                </a:cxn>
                <a:cxn ang="0">
                  <a:pos x="159" y="34"/>
                </a:cxn>
                <a:cxn ang="0">
                  <a:pos x="156" y="34"/>
                </a:cxn>
                <a:cxn ang="0">
                  <a:pos x="148" y="34"/>
                </a:cxn>
                <a:cxn ang="0">
                  <a:pos x="140" y="34"/>
                </a:cxn>
                <a:cxn ang="0">
                  <a:pos x="137" y="34"/>
                </a:cxn>
                <a:cxn ang="0">
                  <a:pos x="131" y="34"/>
                </a:cxn>
                <a:cxn ang="0">
                  <a:pos x="123" y="32"/>
                </a:cxn>
                <a:cxn ang="0">
                  <a:pos x="118" y="32"/>
                </a:cxn>
                <a:cxn ang="0">
                  <a:pos x="112" y="32"/>
                </a:cxn>
                <a:cxn ang="0">
                  <a:pos x="106" y="32"/>
                </a:cxn>
                <a:cxn ang="0">
                  <a:pos x="99" y="32"/>
                </a:cxn>
                <a:cxn ang="0">
                  <a:pos x="93" y="31"/>
                </a:cxn>
                <a:cxn ang="0">
                  <a:pos x="85" y="31"/>
                </a:cxn>
                <a:cxn ang="0">
                  <a:pos x="79" y="31"/>
                </a:cxn>
                <a:cxn ang="0">
                  <a:pos x="74" y="31"/>
                </a:cxn>
                <a:cxn ang="0">
                  <a:pos x="66" y="29"/>
                </a:cxn>
                <a:cxn ang="0">
                  <a:pos x="60" y="29"/>
                </a:cxn>
                <a:cxn ang="0">
                  <a:pos x="55" y="29"/>
                </a:cxn>
                <a:cxn ang="0">
                  <a:pos x="47" y="27"/>
                </a:cxn>
                <a:cxn ang="0">
                  <a:pos x="41" y="27"/>
                </a:cxn>
                <a:cxn ang="0">
                  <a:pos x="34" y="25"/>
                </a:cxn>
                <a:cxn ang="0">
                  <a:pos x="28" y="25"/>
                </a:cxn>
                <a:cxn ang="0">
                  <a:pos x="19" y="25"/>
                </a:cxn>
                <a:cxn ang="0">
                  <a:pos x="13" y="23"/>
                </a:cxn>
                <a:cxn ang="0">
                  <a:pos x="5" y="21"/>
                </a:cxn>
                <a:cxn ang="0">
                  <a:pos x="0" y="21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09" h="36">
                  <a:moveTo>
                    <a:pt x="15" y="0"/>
                  </a:moveTo>
                  <a:lnTo>
                    <a:pt x="19" y="0"/>
                  </a:lnTo>
                  <a:lnTo>
                    <a:pt x="26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3" y="2"/>
                  </a:lnTo>
                  <a:lnTo>
                    <a:pt x="51" y="4"/>
                  </a:lnTo>
                  <a:lnTo>
                    <a:pt x="57" y="6"/>
                  </a:lnTo>
                  <a:lnTo>
                    <a:pt x="64" y="6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1" y="8"/>
                  </a:lnTo>
                  <a:lnTo>
                    <a:pt x="89" y="8"/>
                  </a:lnTo>
                  <a:lnTo>
                    <a:pt x="95" y="8"/>
                  </a:lnTo>
                  <a:lnTo>
                    <a:pt x="100" y="8"/>
                  </a:lnTo>
                  <a:lnTo>
                    <a:pt x="106" y="10"/>
                  </a:lnTo>
                  <a:lnTo>
                    <a:pt x="114" y="11"/>
                  </a:lnTo>
                  <a:lnTo>
                    <a:pt x="125" y="11"/>
                  </a:lnTo>
                  <a:lnTo>
                    <a:pt x="137" y="11"/>
                  </a:lnTo>
                  <a:lnTo>
                    <a:pt x="148" y="11"/>
                  </a:lnTo>
                  <a:lnTo>
                    <a:pt x="159" y="13"/>
                  </a:lnTo>
                  <a:lnTo>
                    <a:pt x="171" y="13"/>
                  </a:lnTo>
                  <a:lnTo>
                    <a:pt x="184" y="13"/>
                  </a:lnTo>
                  <a:lnTo>
                    <a:pt x="190" y="13"/>
                  </a:lnTo>
                  <a:lnTo>
                    <a:pt x="195" y="13"/>
                  </a:lnTo>
                  <a:lnTo>
                    <a:pt x="201" y="13"/>
                  </a:lnTo>
                  <a:lnTo>
                    <a:pt x="209" y="13"/>
                  </a:lnTo>
                  <a:lnTo>
                    <a:pt x="205" y="36"/>
                  </a:lnTo>
                  <a:lnTo>
                    <a:pt x="199" y="34"/>
                  </a:lnTo>
                  <a:lnTo>
                    <a:pt x="192" y="34"/>
                  </a:lnTo>
                  <a:lnTo>
                    <a:pt x="186" y="34"/>
                  </a:lnTo>
                  <a:lnTo>
                    <a:pt x="178" y="34"/>
                  </a:lnTo>
                  <a:lnTo>
                    <a:pt x="173" y="34"/>
                  </a:lnTo>
                  <a:lnTo>
                    <a:pt x="167" y="34"/>
                  </a:lnTo>
                  <a:lnTo>
                    <a:pt x="159" y="34"/>
                  </a:lnTo>
                  <a:lnTo>
                    <a:pt x="156" y="34"/>
                  </a:lnTo>
                  <a:lnTo>
                    <a:pt x="148" y="34"/>
                  </a:lnTo>
                  <a:lnTo>
                    <a:pt x="140" y="34"/>
                  </a:lnTo>
                  <a:lnTo>
                    <a:pt x="137" y="34"/>
                  </a:lnTo>
                  <a:lnTo>
                    <a:pt x="131" y="34"/>
                  </a:lnTo>
                  <a:lnTo>
                    <a:pt x="123" y="32"/>
                  </a:lnTo>
                  <a:lnTo>
                    <a:pt x="118" y="32"/>
                  </a:lnTo>
                  <a:lnTo>
                    <a:pt x="112" y="32"/>
                  </a:lnTo>
                  <a:lnTo>
                    <a:pt x="106" y="32"/>
                  </a:lnTo>
                  <a:lnTo>
                    <a:pt x="99" y="32"/>
                  </a:lnTo>
                  <a:lnTo>
                    <a:pt x="93" y="31"/>
                  </a:lnTo>
                  <a:lnTo>
                    <a:pt x="85" y="31"/>
                  </a:lnTo>
                  <a:lnTo>
                    <a:pt x="79" y="31"/>
                  </a:lnTo>
                  <a:lnTo>
                    <a:pt x="74" y="31"/>
                  </a:lnTo>
                  <a:lnTo>
                    <a:pt x="66" y="29"/>
                  </a:lnTo>
                  <a:lnTo>
                    <a:pt x="60" y="29"/>
                  </a:lnTo>
                  <a:lnTo>
                    <a:pt x="55" y="29"/>
                  </a:lnTo>
                  <a:lnTo>
                    <a:pt x="47" y="27"/>
                  </a:lnTo>
                  <a:lnTo>
                    <a:pt x="41" y="27"/>
                  </a:lnTo>
                  <a:lnTo>
                    <a:pt x="34" y="25"/>
                  </a:lnTo>
                  <a:lnTo>
                    <a:pt x="28" y="25"/>
                  </a:lnTo>
                  <a:lnTo>
                    <a:pt x="19" y="25"/>
                  </a:lnTo>
                  <a:lnTo>
                    <a:pt x="13" y="23"/>
                  </a:lnTo>
                  <a:lnTo>
                    <a:pt x="5" y="21"/>
                  </a:lnTo>
                  <a:lnTo>
                    <a:pt x="0" y="2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0" name="Freeform 148"/>
            <p:cNvSpPr>
              <a:spLocks/>
            </p:cNvSpPr>
            <p:nvPr/>
          </p:nvSpPr>
          <p:spPr bwMode="auto">
            <a:xfrm>
              <a:off x="4240" y="3892"/>
              <a:ext cx="105" cy="24"/>
            </a:xfrm>
            <a:custGeom>
              <a:avLst/>
              <a:gdLst/>
              <a:ahLst/>
              <a:cxnLst>
                <a:cxn ang="0">
                  <a:pos x="8" y="25"/>
                </a:cxn>
                <a:cxn ang="0">
                  <a:pos x="21" y="25"/>
                </a:cxn>
                <a:cxn ang="0">
                  <a:pos x="35" y="23"/>
                </a:cxn>
                <a:cxn ang="0">
                  <a:pos x="50" y="23"/>
                </a:cxn>
                <a:cxn ang="0">
                  <a:pos x="61" y="21"/>
                </a:cxn>
                <a:cxn ang="0">
                  <a:pos x="75" y="19"/>
                </a:cxn>
                <a:cxn ang="0">
                  <a:pos x="88" y="19"/>
                </a:cxn>
                <a:cxn ang="0">
                  <a:pos x="101" y="17"/>
                </a:cxn>
                <a:cxn ang="0">
                  <a:pos x="115" y="13"/>
                </a:cxn>
                <a:cxn ang="0">
                  <a:pos x="126" y="11"/>
                </a:cxn>
                <a:cxn ang="0">
                  <a:pos x="137" y="11"/>
                </a:cxn>
                <a:cxn ang="0">
                  <a:pos x="151" y="8"/>
                </a:cxn>
                <a:cxn ang="0">
                  <a:pos x="162" y="6"/>
                </a:cxn>
                <a:cxn ang="0">
                  <a:pos x="175" y="4"/>
                </a:cxn>
                <a:cxn ang="0">
                  <a:pos x="187" y="2"/>
                </a:cxn>
                <a:cxn ang="0">
                  <a:pos x="200" y="0"/>
                </a:cxn>
                <a:cxn ang="0">
                  <a:pos x="210" y="21"/>
                </a:cxn>
                <a:cxn ang="0">
                  <a:pos x="196" y="23"/>
                </a:cxn>
                <a:cxn ang="0">
                  <a:pos x="183" y="27"/>
                </a:cxn>
                <a:cxn ang="0">
                  <a:pos x="170" y="27"/>
                </a:cxn>
                <a:cxn ang="0">
                  <a:pos x="156" y="30"/>
                </a:cxn>
                <a:cxn ang="0">
                  <a:pos x="143" y="32"/>
                </a:cxn>
                <a:cxn ang="0">
                  <a:pos x="130" y="34"/>
                </a:cxn>
                <a:cxn ang="0">
                  <a:pos x="116" y="36"/>
                </a:cxn>
                <a:cxn ang="0">
                  <a:pos x="105" y="38"/>
                </a:cxn>
                <a:cxn ang="0">
                  <a:pos x="92" y="40"/>
                </a:cxn>
                <a:cxn ang="0">
                  <a:pos x="78" y="40"/>
                </a:cxn>
                <a:cxn ang="0">
                  <a:pos x="65" y="42"/>
                </a:cxn>
                <a:cxn ang="0">
                  <a:pos x="52" y="44"/>
                </a:cxn>
                <a:cxn ang="0">
                  <a:pos x="38" y="44"/>
                </a:cxn>
                <a:cxn ang="0">
                  <a:pos x="25" y="46"/>
                </a:cxn>
                <a:cxn ang="0">
                  <a:pos x="12" y="46"/>
                </a:cxn>
                <a:cxn ang="0">
                  <a:pos x="0" y="50"/>
                </a:cxn>
                <a:cxn ang="0">
                  <a:pos x="2" y="27"/>
                </a:cxn>
              </a:cxnLst>
              <a:rect l="0" t="0" r="r" b="b"/>
              <a:pathLst>
                <a:path w="210" h="50">
                  <a:moveTo>
                    <a:pt x="2" y="27"/>
                  </a:moveTo>
                  <a:lnTo>
                    <a:pt x="8" y="25"/>
                  </a:lnTo>
                  <a:lnTo>
                    <a:pt x="16" y="25"/>
                  </a:lnTo>
                  <a:lnTo>
                    <a:pt x="21" y="25"/>
                  </a:lnTo>
                  <a:lnTo>
                    <a:pt x="29" y="25"/>
                  </a:lnTo>
                  <a:lnTo>
                    <a:pt x="35" y="23"/>
                  </a:lnTo>
                  <a:lnTo>
                    <a:pt x="42" y="23"/>
                  </a:lnTo>
                  <a:lnTo>
                    <a:pt x="50" y="23"/>
                  </a:lnTo>
                  <a:lnTo>
                    <a:pt x="56" y="23"/>
                  </a:lnTo>
                  <a:lnTo>
                    <a:pt x="61" y="21"/>
                  </a:lnTo>
                  <a:lnTo>
                    <a:pt x="69" y="21"/>
                  </a:lnTo>
                  <a:lnTo>
                    <a:pt x="75" y="19"/>
                  </a:lnTo>
                  <a:lnTo>
                    <a:pt x="82" y="19"/>
                  </a:lnTo>
                  <a:lnTo>
                    <a:pt x="88" y="19"/>
                  </a:lnTo>
                  <a:lnTo>
                    <a:pt x="95" y="17"/>
                  </a:lnTo>
                  <a:lnTo>
                    <a:pt x="101" y="17"/>
                  </a:lnTo>
                  <a:lnTo>
                    <a:pt x="109" y="17"/>
                  </a:lnTo>
                  <a:lnTo>
                    <a:pt x="115" y="13"/>
                  </a:lnTo>
                  <a:lnTo>
                    <a:pt x="120" y="13"/>
                  </a:lnTo>
                  <a:lnTo>
                    <a:pt x="126" y="11"/>
                  </a:lnTo>
                  <a:lnTo>
                    <a:pt x="134" y="11"/>
                  </a:lnTo>
                  <a:lnTo>
                    <a:pt x="137" y="11"/>
                  </a:lnTo>
                  <a:lnTo>
                    <a:pt x="145" y="10"/>
                  </a:lnTo>
                  <a:lnTo>
                    <a:pt x="151" y="8"/>
                  </a:lnTo>
                  <a:lnTo>
                    <a:pt x="156" y="8"/>
                  </a:lnTo>
                  <a:lnTo>
                    <a:pt x="162" y="6"/>
                  </a:lnTo>
                  <a:lnTo>
                    <a:pt x="170" y="6"/>
                  </a:lnTo>
                  <a:lnTo>
                    <a:pt x="175" y="4"/>
                  </a:lnTo>
                  <a:lnTo>
                    <a:pt x="181" y="4"/>
                  </a:lnTo>
                  <a:lnTo>
                    <a:pt x="187" y="2"/>
                  </a:lnTo>
                  <a:lnTo>
                    <a:pt x="194" y="2"/>
                  </a:lnTo>
                  <a:lnTo>
                    <a:pt x="200" y="0"/>
                  </a:lnTo>
                  <a:lnTo>
                    <a:pt x="208" y="0"/>
                  </a:lnTo>
                  <a:lnTo>
                    <a:pt x="210" y="21"/>
                  </a:lnTo>
                  <a:lnTo>
                    <a:pt x="202" y="21"/>
                  </a:lnTo>
                  <a:lnTo>
                    <a:pt x="196" y="23"/>
                  </a:lnTo>
                  <a:lnTo>
                    <a:pt x="189" y="25"/>
                  </a:lnTo>
                  <a:lnTo>
                    <a:pt x="183" y="27"/>
                  </a:lnTo>
                  <a:lnTo>
                    <a:pt x="175" y="27"/>
                  </a:lnTo>
                  <a:lnTo>
                    <a:pt x="170" y="27"/>
                  </a:lnTo>
                  <a:lnTo>
                    <a:pt x="162" y="29"/>
                  </a:lnTo>
                  <a:lnTo>
                    <a:pt x="156" y="30"/>
                  </a:lnTo>
                  <a:lnTo>
                    <a:pt x="149" y="30"/>
                  </a:lnTo>
                  <a:lnTo>
                    <a:pt x="143" y="32"/>
                  </a:lnTo>
                  <a:lnTo>
                    <a:pt x="135" y="32"/>
                  </a:lnTo>
                  <a:lnTo>
                    <a:pt x="130" y="34"/>
                  </a:lnTo>
                  <a:lnTo>
                    <a:pt x="124" y="34"/>
                  </a:lnTo>
                  <a:lnTo>
                    <a:pt x="116" y="36"/>
                  </a:lnTo>
                  <a:lnTo>
                    <a:pt x="111" y="36"/>
                  </a:lnTo>
                  <a:lnTo>
                    <a:pt x="105" y="38"/>
                  </a:lnTo>
                  <a:lnTo>
                    <a:pt x="97" y="38"/>
                  </a:lnTo>
                  <a:lnTo>
                    <a:pt x="92" y="40"/>
                  </a:lnTo>
                  <a:lnTo>
                    <a:pt x="84" y="40"/>
                  </a:lnTo>
                  <a:lnTo>
                    <a:pt x="78" y="40"/>
                  </a:lnTo>
                  <a:lnTo>
                    <a:pt x="71" y="40"/>
                  </a:lnTo>
                  <a:lnTo>
                    <a:pt x="65" y="42"/>
                  </a:lnTo>
                  <a:lnTo>
                    <a:pt x="57" y="44"/>
                  </a:lnTo>
                  <a:lnTo>
                    <a:pt x="52" y="44"/>
                  </a:lnTo>
                  <a:lnTo>
                    <a:pt x="46" y="44"/>
                  </a:lnTo>
                  <a:lnTo>
                    <a:pt x="38" y="44"/>
                  </a:lnTo>
                  <a:lnTo>
                    <a:pt x="33" y="46"/>
                  </a:lnTo>
                  <a:lnTo>
                    <a:pt x="25" y="46"/>
                  </a:lnTo>
                  <a:lnTo>
                    <a:pt x="19" y="46"/>
                  </a:lnTo>
                  <a:lnTo>
                    <a:pt x="12" y="46"/>
                  </a:lnTo>
                  <a:lnTo>
                    <a:pt x="6" y="48"/>
                  </a:lnTo>
                  <a:lnTo>
                    <a:pt x="0" y="50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1" name="Freeform 149"/>
            <p:cNvSpPr>
              <a:spLocks/>
            </p:cNvSpPr>
            <p:nvPr/>
          </p:nvSpPr>
          <p:spPr bwMode="auto">
            <a:xfrm>
              <a:off x="4389" y="3843"/>
              <a:ext cx="108" cy="47"/>
            </a:xfrm>
            <a:custGeom>
              <a:avLst/>
              <a:gdLst/>
              <a:ahLst/>
              <a:cxnLst>
                <a:cxn ang="0">
                  <a:pos x="6" y="70"/>
                </a:cxn>
                <a:cxn ang="0">
                  <a:pos x="21" y="65"/>
                </a:cxn>
                <a:cxn ang="0">
                  <a:pos x="34" y="61"/>
                </a:cxn>
                <a:cxn ang="0">
                  <a:pos x="47" y="55"/>
                </a:cxn>
                <a:cxn ang="0">
                  <a:pos x="63" y="51"/>
                </a:cxn>
                <a:cxn ang="0">
                  <a:pos x="76" y="48"/>
                </a:cxn>
                <a:cxn ang="0">
                  <a:pos x="89" y="42"/>
                </a:cxn>
                <a:cxn ang="0">
                  <a:pos x="103" y="38"/>
                </a:cxn>
                <a:cxn ang="0">
                  <a:pos x="114" y="34"/>
                </a:cxn>
                <a:cxn ang="0">
                  <a:pos x="127" y="29"/>
                </a:cxn>
                <a:cxn ang="0">
                  <a:pos x="139" y="25"/>
                </a:cxn>
                <a:cxn ang="0">
                  <a:pos x="152" y="19"/>
                </a:cxn>
                <a:cxn ang="0">
                  <a:pos x="165" y="15"/>
                </a:cxn>
                <a:cxn ang="0">
                  <a:pos x="177" y="10"/>
                </a:cxn>
                <a:cxn ang="0">
                  <a:pos x="190" y="6"/>
                </a:cxn>
                <a:cxn ang="0">
                  <a:pos x="203" y="0"/>
                </a:cxn>
                <a:cxn ang="0">
                  <a:pos x="215" y="19"/>
                </a:cxn>
                <a:cxn ang="0">
                  <a:pos x="201" y="23"/>
                </a:cxn>
                <a:cxn ang="0">
                  <a:pos x="188" y="29"/>
                </a:cxn>
                <a:cxn ang="0">
                  <a:pos x="175" y="32"/>
                </a:cxn>
                <a:cxn ang="0">
                  <a:pos x="162" y="38"/>
                </a:cxn>
                <a:cxn ang="0">
                  <a:pos x="148" y="42"/>
                </a:cxn>
                <a:cxn ang="0">
                  <a:pos x="137" y="48"/>
                </a:cxn>
                <a:cxn ang="0">
                  <a:pos x="124" y="53"/>
                </a:cxn>
                <a:cxn ang="0">
                  <a:pos x="110" y="59"/>
                </a:cxn>
                <a:cxn ang="0">
                  <a:pos x="97" y="61"/>
                </a:cxn>
                <a:cxn ang="0">
                  <a:pos x="84" y="67"/>
                </a:cxn>
                <a:cxn ang="0">
                  <a:pos x="70" y="70"/>
                </a:cxn>
                <a:cxn ang="0">
                  <a:pos x="59" y="76"/>
                </a:cxn>
                <a:cxn ang="0">
                  <a:pos x="44" y="80"/>
                </a:cxn>
                <a:cxn ang="0">
                  <a:pos x="30" y="84"/>
                </a:cxn>
                <a:cxn ang="0">
                  <a:pos x="17" y="89"/>
                </a:cxn>
                <a:cxn ang="0">
                  <a:pos x="4" y="93"/>
                </a:cxn>
                <a:cxn ang="0">
                  <a:pos x="0" y="72"/>
                </a:cxn>
              </a:cxnLst>
              <a:rect l="0" t="0" r="r" b="b"/>
              <a:pathLst>
                <a:path w="215" h="93">
                  <a:moveTo>
                    <a:pt x="0" y="72"/>
                  </a:moveTo>
                  <a:lnTo>
                    <a:pt x="6" y="70"/>
                  </a:lnTo>
                  <a:lnTo>
                    <a:pt x="13" y="69"/>
                  </a:lnTo>
                  <a:lnTo>
                    <a:pt x="21" y="65"/>
                  </a:lnTo>
                  <a:lnTo>
                    <a:pt x="28" y="65"/>
                  </a:lnTo>
                  <a:lnTo>
                    <a:pt x="34" y="61"/>
                  </a:lnTo>
                  <a:lnTo>
                    <a:pt x="42" y="59"/>
                  </a:lnTo>
                  <a:lnTo>
                    <a:pt x="47" y="55"/>
                  </a:lnTo>
                  <a:lnTo>
                    <a:pt x="55" y="55"/>
                  </a:lnTo>
                  <a:lnTo>
                    <a:pt x="63" y="51"/>
                  </a:lnTo>
                  <a:lnTo>
                    <a:pt x="68" y="51"/>
                  </a:lnTo>
                  <a:lnTo>
                    <a:pt x="76" y="48"/>
                  </a:lnTo>
                  <a:lnTo>
                    <a:pt x="82" y="46"/>
                  </a:lnTo>
                  <a:lnTo>
                    <a:pt x="89" y="42"/>
                  </a:lnTo>
                  <a:lnTo>
                    <a:pt x="95" y="42"/>
                  </a:lnTo>
                  <a:lnTo>
                    <a:pt x="103" y="38"/>
                  </a:lnTo>
                  <a:lnTo>
                    <a:pt x="108" y="38"/>
                  </a:lnTo>
                  <a:lnTo>
                    <a:pt x="114" y="34"/>
                  </a:lnTo>
                  <a:lnTo>
                    <a:pt x="122" y="32"/>
                  </a:lnTo>
                  <a:lnTo>
                    <a:pt x="127" y="29"/>
                  </a:lnTo>
                  <a:lnTo>
                    <a:pt x="133" y="27"/>
                  </a:lnTo>
                  <a:lnTo>
                    <a:pt x="139" y="25"/>
                  </a:lnTo>
                  <a:lnTo>
                    <a:pt x="146" y="23"/>
                  </a:lnTo>
                  <a:lnTo>
                    <a:pt x="152" y="19"/>
                  </a:lnTo>
                  <a:lnTo>
                    <a:pt x="160" y="19"/>
                  </a:lnTo>
                  <a:lnTo>
                    <a:pt x="165" y="15"/>
                  </a:lnTo>
                  <a:lnTo>
                    <a:pt x="171" y="13"/>
                  </a:lnTo>
                  <a:lnTo>
                    <a:pt x="177" y="10"/>
                  </a:lnTo>
                  <a:lnTo>
                    <a:pt x="184" y="8"/>
                  </a:lnTo>
                  <a:lnTo>
                    <a:pt x="190" y="6"/>
                  </a:lnTo>
                  <a:lnTo>
                    <a:pt x="196" y="4"/>
                  </a:lnTo>
                  <a:lnTo>
                    <a:pt x="203" y="0"/>
                  </a:lnTo>
                  <a:lnTo>
                    <a:pt x="209" y="0"/>
                  </a:lnTo>
                  <a:lnTo>
                    <a:pt x="215" y="19"/>
                  </a:lnTo>
                  <a:lnTo>
                    <a:pt x="209" y="21"/>
                  </a:lnTo>
                  <a:lnTo>
                    <a:pt x="201" y="23"/>
                  </a:lnTo>
                  <a:lnTo>
                    <a:pt x="196" y="25"/>
                  </a:lnTo>
                  <a:lnTo>
                    <a:pt x="188" y="29"/>
                  </a:lnTo>
                  <a:lnTo>
                    <a:pt x="182" y="31"/>
                  </a:lnTo>
                  <a:lnTo>
                    <a:pt x="175" y="32"/>
                  </a:lnTo>
                  <a:lnTo>
                    <a:pt x="169" y="34"/>
                  </a:lnTo>
                  <a:lnTo>
                    <a:pt x="162" y="38"/>
                  </a:lnTo>
                  <a:lnTo>
                    <a:pt x="156" y="40"/>
                  </a:lnTo>
                  <a:lnTo>
                    <a:pt x="148" y="42"/>
                  </a:lnTo>
                  <a:lnTo>
                    <a:pt x="143" y="46"/>
                  </a:lnTo>
                  <a:lnTo>
                    <a:pt x="137" y="48"/>
                  </a:lnTo>
                  <a:lnTo>
                    <a:pt x="129" y="51"/>
                  </a:lnTo>
                  <a:lnTo>
                    <a:pt x="124" y="53"/>
                  </a:lnTo>
                  <a:lnTo>
                    <a:pt x="116" y="55"/>
                  </a:lnTo>
                  <a:lnTo>
                    <a:pt x="110" y="59"/>
                  </a:lnTo>
                  <a:lnTo>
                    <a:pt x="104" y="59"/>
                  </a:lnTo>
                  <a:lnTo>
                    <a:pt x="97" y="61"/>
                  </a:lnTo>
                  <a:lnTo>
                    <a:pt x="89" y="65"/>
                  </a:lnTo>
                  <a:lnTo>
                    <a:pt x="84" y="67"/>
                  </a:lnTo>
                  <a:lnTo>
                    <a:pt x="76" y="69"/>
                  </a:lnTo>
                  <a:lnTo>
                    <a:pt x="70" y="70"/>
                  </a:lnTo>
                  <a:lnTo>
                    <a:pt x="63" y="72"/>
                  </a:lnTo>
                  <a:lnTo>
                    <a:pt x="59" y="76"/>
                  </a:lnTo>
                  <a:lnTo>
                    <a:pt x="51" y="78"/>
                  </a:lnTo>
                  <a:lnTo>
                    <a:pt x="44" y="80"/>
                  </a:lnTo>
                  <a:lnTo>
                    <a:pt x="38" y="82"/>
                  </a:lnTo>
                  <a:lnTo>
                    <a:pt x="30" y="84"/>
                  </a:lnTo>
                  <a:lnTo>
                    <a:pt x="25" y="86"/>
                  </a:lnTo>
                  <a:lnTo>
                    <a:pt x="17" y="89"/>
                  </a:lnTo>
                  <a:lnTo>
                    <a:pt x="11" y="89"/>
                  </a:lnTo>
                  <a:lnTo>
                    <a:pt x="4" y="93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2" name="Freeform 150"/>
            <p:cNvSpPr>
              <a:spLocks/>
            </p:cNvSpPr>
            <p:nvPr/>
          </p:nvSpPr>
          <p:spPr bwMode="auto">
            <a:xfrm>
              <a:off x="4525" y="3774"/>
              <a:ext cx="105" cy="62"/>
            </a:xfrm>
            <a:custGeom>
              <a:avLst/>
              <a:gdLst/>
              <a:ahLst/>
              <a:cxnLst>
                <a:cxn ang="0">
                  <a:pos x="7" y="103"/>
                </a:cxn>
                <a:cxn ang="0">
                  <a:pos x="21" y="97"/>
                </a:cxn>
                <a:cxn ang="0">
                  <a:pos x="34" y="90"/>
                </a:cxn>
                <a:cxn ang="0">
                  <a:pos x="47" y="84"/>
                </a:cxn>
                <a:cxn ang="0">
                  <a:pos x="59" y="76"/>
                </a:cxn>
                <a:cxn ang="0">
                  <a:pos x="72" y="71"/>
                </a:cxn>
                <a:cxn ang="0">
                  <a:pos x="85" y="63"/>
                </a:cxn>
                <a:cxn ang="0">
                  <a:pos x="99" y="57"/>
                </a:cxn>
                <a:cxn ang="0">
                  <a:pos x="112" y="50"/>
                </a:cxn>
                <a:cxn ang="0">
                  <a:pos x="123" y="44"/>
                </a:cxn>
                <a:cxn ang="0">
                  <a:pos x="137" y="36"/>
                </a:cxn>
                <a:cxn ang="0">
                  <a:pos x="150" y="31"/>
                </a:cxn>
                <a:cxn ang="0">
                  <a:pos x="161" y="23"/>
                </a:cxn>
                <a:cxn ang="0">
                  <a:pos x="175" y="17"/>
                </a:cxn>
                <a:cxn ang="0">
                  <a:pos x="186" y="10"/>
                </a:cxn>
                <a:cxn ang="0">
                  <a:pos x="199" y="2"/>
                </a:cxn>
                <a:cxn ang="0">
                  <a:pos x="209" y="21"/>
                </a:cxn>
                <a:cxn ang="0">
                  <a:pos x="196" y="27"/>
                </a:cxn>
                <a:cxn ang="0">
                  <a:pos x="182" y="35"/>
                </a:cxn>
                <a:cxn ang="0">
                  <a:pos x="171" y="42"/>
                </a:cxn>
                <a:cxn ang="0">
                  <a:pos x="160" y="50"/>
                </a:cxn>
                <a:cxn ang="0">
                  <a:pos x="144" y="57"/>
                </a:cxn>
                <a:cxn ang="0">
                  <a:pos x="135" y="63"/>
                </a:cxn>
                <a:cxn ang="0">
                  <a:pos x="121" y="71"/>
                </a:cxn>
                <a:cxn ang="0">
                  <a:pos x="110" y="76"/>
                </a:cxn>
                <a:cxn ang="0">
                  <a:pos x="97" y="82"/>
                </a:cxn>
                <a:cxn ang="0">
                  <a:pos x="83" y="88"/>
                </a:cxn>
                <a:cxn ang="0">
                  <a:pos x="72" y="95"/>
                </a:cxn>
                <a:cxn ang="0">
                  <a:pos x="59" y="101"/>
                </a:cxn>
                <a:cxn ang="0">
                  <a:pos x="45" y="107"/>
                </a:cxn>
                <a:cxn ang="0">
                  <a:pos x="34" y="112"/>
                </a:cxn>
                <a:cxn ang="0">
                  <a:pos x="21" y="120"/>
                </a:cxn>
                <a:cxn ang="0">
                  <a:pos x="7" y="126"/>
                </a:cxn>
                <a:cxn ang="0">
                  <a:pos x="0" y="107"/>
                </a:cxn>
              </a:cxnLst>
              <a:rect l="0" t="0" r="r" b="b"/>
              <a:pathLst>
                <a:path w="209" h="126">
                  <a:moveTo>
                    <a:pt x="0" y="107"/>
                  </a:moveTo>
                  <a:lnTo>
                    <a:pt x="7" y="103"/>
                  </a:lnTo>
                  <a:lnTo>
                    <a:pt x="13" y="101"/>
                  </a:lnTo>
                  <a:lnTo>
                    <a:pt x="21" y="97"/>
                  </a:lnTo>
                  <a:lnTo>
                    <a:pt x="26" y="93"/>
                  </a:lnTo>
                  <a:lnTo>
                    <a:pt x="34" y="90"/>
                  </a:lnTo>
                  <a:lnTo>
                    <a:pt x="40" y="88"/>
                  </a:lnTo>
                  <a:lnTo>
                    <a:pt x="47" y="84"/>
                  </a:lnTo>
                  <a:lnTo>
                    <a:pt x="53" y="80"/>
                  </a:lnTo>
                  <a:lnTo>
                    <a:pt x="59" y="76"/>
                  </a:lnTo>
                  <a:lnTo>
                    <a:pt x="66" y="73"/>
                  </a:lnTo>
                  <a:lnTo>
                    <a:pt x="72" y="71"/>
                  </a:lnTo>
                  <a:lnTo>
                    <a:pt x="80" y="67"/>
                  </a:lnTo>
                  <a:lnTo>
                    <a:pt x="85" y="63"/>
                  </a:lnTo>
                  <a:lnTo>
                    <a:pt x="93" y="59"/>
                  </a:lnTo>
                  <a:lnTo>
                    <a:pt x="99" y="57"/>
                  </a:lnTo>
                  <a:lnTo>
                    <a:pt x="106" y="54"/>
                  </a:lnTo>
                  <a:lnTo>
                    <a:pt x="112" y="50"/>
                  </a:lnTo>
                  <a:lnTo>
                    <a:pt x="118" y="46"/>
                  </a:lnTo>
                  <a:lnTo>
                    <a:pt x="123" y="44"/>
                  </a:lnTo>
                  <a:lnTo>
                    <a:pt x="131" y="40"/>
                  </a:lnTo>
                  <a:lnTo>
                    <a:pt x="137" y="36"/>
                  </a:lnTo>
                  <a:lnTo>
                    <a:pt x="142" y="33"/>
                  </a:lnTo>
                  <a:lnTo>
                    <a:pt x="150" y="31"/>
                  </a:lnTo>
                  <a:lnTo>
                    <a:pt x="156" y="27"/>
                  </a:lnTo>
                  <a:lnTo>
                    <a:pt x="161" y="23"/>
                  </a:lnTo>
                  <a:lnTo>
                    <a:pt x="167" y="19"/>
                  </a:lnTo>
                  <a:lnTo>
                    <a:pt x="175" y="17"/>
                  </a:lnTo>
                  <a:lnTo>
                    <a:pt x="180" y="14"/>
                  </a:lnTo>
                  <a:lnTo>
                    <a:pt x="186" y="10"/>
                  </a:lnTo>
                  <a:lnTo>
                    <a:pt x="192" y="6"/>
                  </a:lnTo>
                  <a:lnTo>
                    <a:pt x="199" y="2"/>
                  </a:lnTo>
                  <a:lnTo>
                    <a:pt x="205" y="0"/>
                  </a:lnTo>
                  <a:lnTo>
                    <a:pt x="209" y="21"/>
                  </a:lnTo>
                  <a:lnTo>
                    <a:pt x="201" y="25"/>
                  </a:lnTo>
                  <a:lnTo>
                    <a:pt x="196" y="27"/>
                  </a:lnTo>
                  <a:lnTo>
                    <a:pt x="188" y="31"/>
                  </a:lnTo>
                  <a:lnTo>
                    <a:pt x="182" y="35"/>
                  </a:lnTo>
                  <a:lnTo>
                    <a:pt x="177" y="38"/>
                  </a:lnTo>
                  <a:lnTo>
                    <a:pt x="171" y="42"/>
                  </a:lnTo>
                  <a:lnTo>
                    <a:pt x="163" y="46"/>
                  </a:lnTo>
                  <a:lnTo>
                    <a:pt x="160" y="50"/>
                  </a:lnTo>
                  <a:lnTo>
                    <a:pt x="152" y="54"/>
                  </a:lnTo>
                  <a:lnTo>
                    <a:pt x="144" y="57"/>
                  </a:lnTo>
                  <a:lnTo>
                    <a:pt x="141" y="59"/>
                  </a:lnTo>
                  <a:lnTo>
                    <a:pt x="135" y="63"/>
                  </a:lnTo>
                  <a:lnTo>
                    <a:pt x="127" y="67"/>
                  </a:lnTo>
                  <a:lnTo>
                    <a:pt x="121" y="71"/>
                  </a:lnTo>
                  <a:lnTo>
                    <a:pt x="116" y="73"/>
                  </a:lnTo>
                  <a:lnTo>
                    <a:pt x="110" y="76"/>
                  </a:lnTo>
                  <a:lnTo>
                    <a:pt x="102" y="78"/>
                  </a:lnTo>
                  <a:lnTo>
                    <a:pt x="97" y="82"/>
                  </a:lnTo>
                  <a:lnTo>
                    <a:pt x="89" y="84"/>
                  </a:lnTo>
                  <a:lnTo>
                    <a:pt x="83" y="88"/>
                  </a:lnTo>
                  <a:lnTo>
                    <a:pt x="78" y="92"/>
                  </a:lnTo>
                  <a:lnTo>
                    <a:pt x="72" y="95"/>
                  </a:lnTo>
                  <a:lnTo>
                    <a:pt x="64" y="97"/>
                  </a:lnTo>
                  <a:lnTo>
                    <a:pt x="59" y="101"/>
                  </a:lnTo>
                  <a:lnTo>
                    <a:pt x="53" y="103"/>
                  </a:lnTo>
                  <a:lnTo>
                    <a:pt x="45" y="107"/>
                  </a:lnTo>
                  <a:lnTo>
                    <a:pt x="40" y="109"/>
                  </a:lnTo>
                  <a:lnTo>
                    <a:pt x="34" y="112"/>
                  </a:lnTo>
                  <a:lnTo>
                    <a:pt x="26" y="116"/>
                  </a:lnTo>
                  <a:lnTo>
                    <a:pt x="21" y="120"/>
                  </a:lnTo>
                  <a:lnTo>
                    <a:pt x="13" y="122"/>
                  </a:lnTo>
                  <a:lnTo>
                    <a:pt x="7" y="126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4658" y="3684"/>
              <a:ext cx="100" cy="78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6" y="133"/>
                </a:cxn>
                <a:cxn ang="0">
                  <a:pos x="11" y="129"/>
                </a:cxn>
                <a:cxn ang="0">
                  <a:pos x="19" y="125"/>
                </a:cxn>
                <a:cxn ang="0">
                  <a:pos x="25" y="121"/>
                </a:cxn>
                <a:cxn ang="0">
                  <a:pos x="31" y="116"/>
                </a:cxn>
                <a:cxn ang="0">
                  <a:pos x="38" y="110"/>
                </a:cxn>
                <a:cxn ang="0">
                  <a:pos x="44" y="106"/>
                </a:cxn>
                <a:cxn ang="0">
                  <a:pos x="50" y="102"/>
                </a:cxn>
                <a:cxn ang="0">
                  <a:pos x="61" y="95"/>
                </a:cxn>
                <a:cxn ang="0">
                  <a:pos x="72" y="85"/>
                </a:cxn>
                <a:cxn ang="0">
                  <a:pos x="78" y="81"/>
                </a:cxn>
                <a:cxn ang="0">
                  <a:pos x="86" y="76"/>
                </a:cxn>
                <a:cxn ang="0">
                  <a:pos x="91" y="72"/>
                </a:cxn>
                <a:cxn ang="0">
                  <a:pos x="97" y="68"/>
                </a:cxn>
                <a:cxn ang="0">
                  <a:pos x="108" y="58"/>
                </a:cxn>
                <a:cxn ang="0">
                  <a:pos x="118" y="51"/>
                </a:cxn>
                <a:cxn ang="0">
                  <a:pos x="129" y="41"/>
                </a:cxn>
                <a:cxn ang="0">
                  <a:pos x="141" y="34"/>
                </a:cxn>
                <a:cxn ang="0">
                  <a:pos x="152" y="24"/>
                </a:cxn>
                <a:cxn ang="0">
                  <a:pos x="164" y="17"/>
                </a:cxn>
                <a:cxn ang="0">
                  <a:pos x="175" y="7"/>
                </a:cxn>
                <a:cxn ang="0">
                  <a:pos x="186" y="0"/>
                </a:cxn>
                <a:cxn ang="0">
                  <a:pos x="202" y="13"/>
                </a:cxn>
                <a:cxn ang="0">
                  <a:pos x="196" y="17"/>
                </a:cxn>
                <a:cxn ang="0">
                  <a:pos x="190" y="20"/>
                </a:cxn>
                <a:cxn ang="0">
                  <a:pos x="185" y="24"/>
                </a:cxn>
                <a:cxn ang="0">
                  <a:pos x="179" y="30"/>
                </a:cxn>
                <a:cxn ang="0">
                  <a:pos x="165" y="39"/>
                </a:cxn>
                <a:cxn ang="0">
                  <a:pos x="154" y="49"/>
                </a:cxn>
                <a:cxn ang="0">
                  <a:pos x="148" y="51"/>
                </a:cxn>
                <a:cxn ang="0">
                  <a:pos x="143" y="57"/>
                </a:cxn>
                <a:cxn ang="0">
                  <a:pos x="135" y="60"/>
                </a:cxn>
                <a:cxn ang="0">
                  <a:pos x="129" y="66"/>
                </a:cxn>
                <a:cxn ang="0">
                  <a:pos x="118" y="76"/>
                </a:cxn>
                <a:cxn ang="0">
                  <a:pos x="107" y="85"/>
                </a:cxn>
                <a:cxn ang="0">
                  <a:pos x="101" y="89"/>
                </a:cxn>
                <a:cxn ang="0">
                  <a:pos x="93" y="93"/>
                </a:cxn>
                <a:cxn ang="0">
                  <a:pos x="88" y="97"/>
                </a:cxn>
                <a:cxn ang="0">
                  <a:pos x="82" y="102"/>
                </a:cxn>
                <a:cxn ang="0">
                  <a:pos x="76" y="106"/>
                </a:cxn>
                <a:cxn ang="0">
                  <a:pos x="69" y="110"/>
                </a:cxn>
                <a:cxn ang="0">
                  <a:pos x="63" y="116"/>
                </a:cxn>
                <a:cxn ang="0">
                  <a:pos x="57" y="121"/>
                </a:cxn>
                <a:cxn ang="0">
                  <a:pos x="51" y="125"/>
                </a:cxn>
                <a:cxn ang="0">
                  <a:pos x="44" y="129"/>
                </a:cxn>
                <a:cxn ang="0">
                  <a:pos x="38" y="133"/>
                </a:cxn>
                <a:cxn ang="0">
                  <a:pos x="32" y="138"/>
                </a:cxn>
                <a:cxn ang="0">
                  <a:pos x="27" y="140"/>
                </a:cxn>
                <a:cxn ang="0">
                  <a:pos x="19" y="146"/>
                </a:cxn>
                <a:cxn ang="0">
                  <a:pos x="13" y="150"/>
                </a:cxn>
                <a:cxn ang="0">
                  <a:pos x="8" y="155"/>
                </a:cxn>
                <a:cxn ang="0">
                  <a:pos x="0" y="138"/>
                </a:cxn>
                <a:cxn ang="0">
                  <a:pos x="0" y="138"/>
                </a:cxn>
              </a:cxnLst>
              <a:rect l="0" t="0" r="r" b="b"/>
              <a:pathLst>
                <a:path w="202" h="155">
                  <a:moveTo>
                    <a:pt x="0" y="138"/>
                  </a:moveTo>
                  <a:lnTo>
                    <a:pt x="6" y="133"/>
                  </a:lnTo>
                  <a:lnTo>
                    <a:pt x="11" y="129"/>
                  </a:lnTo>
                  <a:lnTo>
                    <a:pt x="19" y="125"/>
                  </a:lnTo>
                  <a:lnTo>
                    <a:pt x="25" y="121"/>
                  </a:lnTo>
                  <a:lnTo>
                    <a:pt x="31" y="116"/>
                  </a:lnTo>
                  <a:lnTo>
                    <a:pt x="38" y="110"/>
                  </a:lnTo>
                  <a:lnTo>
                    <a:pt x="44" y="106"/>
                  </a:lnTo>
                  <a:lnTo>
                    <a:pt x="50" y="102"/>
                  </a:lnTo>
                  <a:lnTo>
                    <a:pt x="61" y="95"/>
                  </a:lnTo>
                  <a:lnTo>
                    <a:pt x="72" y="85"/>
                  </a:lnTo>
                  <a:lnTo>
                    <a:pt x="78" y="81"/>
                  </a:lnTo>
                  <a:lnTo>
                    <a:pt x="86" y="76"/>
                  </a:lnTo>
                  <a:lnTo>
                    <a:pt x="91" y="72"/>
                  </a:lnTo>
                  <a:lnTo>
                    <a:pt x="97" y="68"/>
                  </a:lnTo>
                  <a:lnTo>
                    <a:pt x="108" y="58"/>
                  </a:lnTo>
                  <a:lnTo>
                    <a:pt x="118" y="51"/>
                  </a:lnTo>
                  <a:lnTo>
                    <a:pt x="129" y="41"/>
                  </a:lnTo>
                  <a:lnTo>
                    <a:pt x="141" y="34"/>
                  </a:lnTo>
                  <a:lnTo>
                    <a:pt x="152" y="24"/>
                  </a:lnTo>
                  <a:lnTo>
                    <a:pt x="164" y="17"/>
                  </a:lnTo>
                  <a:lnTo>
                    <a:pt x="175" y="7"/>
                  </a:lnTo>
                  <a:lnTo>
                    <a:pt x="186" y="0"/>
                  </a:lnTo>
                  <a:lnTo>
                    <a:pt x="202" y="13"/>
                  </a:lnTo>
                  <a:lnTo>
                    <a:pt x="196" y="17"/>
                  </a:lnTo>
                  <a:lnTo>
                    <a:pt x="190" y="20"/>
                  </a:lnTo>
                  <a:lnTo>
                    <a:pt x="185" y="24"/>
                  </a:lnTo>
                  <a:lnTo>
                    <a:pt x="179" y="30"/>
                  </a:lnTo>
                  <a:lnTo>
                    <a:pt x="165" y="39"/>
                  </a:lnTo>
                  <a:lnTo>
                    <a:pt x="154" y="49"/>
                  </a:lnTo>
                  <a:lnTo>
                    <a:pt x="148" y="51"/>
                  </a:lnTo>
                  <a:lnTo>
                    <a:pt x="143" y="57"/>
                  </a:lnTo>
                  <a:lnTo>
                    <a:pt x="135" y="60"/>
                  </a:lnTo>
                  <a:lnTo>
                    <a:pt x="129" y="66"/>
                  </a:lnTo>
                  <a:lnTo>
                    <a:pt x="118" y="76"/>
                  </a:lnTo>
                  <a:lnTo>
                    <a:pt x="107" y="85"/>
                  </a:lnTo>
                  <a:lnTo>
                    <a:pt x="101" y="89"/>
                  </a:lnTo>
                  <a:lnTo>
                    <a:pt x="93" y="93"/>
                  </a:lnTo>
                  <a:lnTo>
                    <a:pt x="88" y="97"/>
                  </a:lnTo>
                  <a:lnTo>
                    <a:pt x="82" y="102"/>
                  </a:lnTo>
                  <a:lnTo>
                    <a:pt x="76" y="106"/>
                  </a:lnTo>
                  <a:lnTo>
                    <a:pt x="69" y="110"/>
                  </a:lnTo>
                  <a:lnTo>
                    <a:pt x="63" y="116"/>
                  </a:lnTo>
                  <a:lnTo>
                    <a:pt x="57" y="121"/>
                  </a:lnTo>
                  <a:lnTo>
                    <a:pt x="51" y="125"/>
                  </a:lnTo>
                  <a:lnTo>
                    <a:pt x="44" y="129"/>
                  </a:lnTo>
                  <a:lnTo>
                    <a:pt x="38" y="133"/>
                  </a:lnTo>
                  <a:lnTo>
                    <a:pt x="32" y="138"/>
                  </a:lnTo>
                  <a:lnTo>
                    <a:pt x="27" y="140"/>
                  </a:lnTo>
                  <a:lnTo>
                    <a:pt x="19" y="146"/>
                  </a:lnTo>
                  <a:lnTo>
                    <a:pt x="13" y="150"/>
                  </a:lnTo>
                  <a:lnTo>
                    <a:pt x="8" y="155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3958" y="3869"/>
              <a:ext cx="94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23" y="8"/>
                </a:cxn>
                <a:cxn ang="0">
                  <a:pos x="28" y="10"/>
                </a:cxn>
                <a:cxn ang="0">
                  <a:pos x="36" y="12"/>
                </a:cxn>
                <a:cxn ang="0">
                  <a:pos x="40" y="14"/>
                </a:cxn>
                <a:cxn ang="0">
                  <a:pos x="47" y="16"/>
                </a:cxn>
                <a:cxn ang="0">
                  <a:pos x="59" y="19"/>
                </a:cxn>
                <a:cxn ang="0">
                  <a:pos x="70" y="23"/>
                </a:cxn>
                <a:cxn ang="0">
                  <a:pos x="76" y="25"/>
                </a:cxn>
                <a:cxn ang="0">
                  <a:pos x="83" y="27"/>
                </a:cxn>
                <a:cxn ang="0">
                  <a:pos x="89" y="27"/>
                </a:cxn>
                <a:cxn ang="0">
                  <a:pos x="95" y="29"/>
                </a:cxn>
                <a:cxn ang="0">
                  <a:pos x="106" y="33"/>
                </a:cxn>
                <a:cxn ang="0">
                  <a:pos x="120" y="35"/>
                </a:cxn>
                <a:cxn ang="0">
                  <a:pos x="129" y="37"/>
                </a:cxn>
                <a:cxn ang="0">
                  <a:pos x="142" y="40"/>
                </a:cxn>
                <a:cxn ang="0">
                  <a:pos x="154" y="40"/>
                </a:cxn>
                <a:cxn ang="0">
                  <a:pos x="165" y="44"/>
                </a:cxn>
                <a:cxn ang="0">
                  <a:pos x="177" y="46"/>
                </a:cxn>
                <a:cxn ang="0">
                  <a:pos x="188" y="48"/>
                </a:cxn>
                <a:cxn ang="0">
                  <a:pos x="184" y="71"/>
                </a:cxn>
                <a:cxn ang="0">
                  <a:pos x="177" y="67"/>
                </a:cxn>
                <a:cxn ang="0">
                  <a:pos x="169" y="67"/>
                </a:cxn>
                <a:cxn ang="0">
                  <a:pos x="165" y="65"/>
                </a:cxn>
                <a:cxn ang="0">
                  <a:pos x="159" y="65"/>
                </a:cxn>
                <a:cxn ang="0">
                  <a:pos x="148" y="63"/>
                </a:cxn>
                <a:cxn ang="0">
                  <a:pos x="139" y="63"/>
                </a:cxn>
                <a:cxn ang="0">
                  <a:pos x="127" y="59"/>
                </a:cxn>
                <a:cxn ang="0">
                  <a:pos x="116" y="57"/>
                </a:cxn>
                <a:cxn ang="0">
                  <a:pos x="106" y="56"/>
                </a:cxn>
                <a:cxn ang="0">
                  <a:pos x="97" y="54"/>
                </a:cxn>
                <a:cxn ang="0">
                  <a:pos x="87" y="52"/>
                </a:cxn>
                <a:cxn ang="0">
                  <a:pos x="78" y="48"/>
                </a:cxn>
                <a:cxn ang="0">
                  <a:pos x="68" y="46"/>
                </a:cxn>
                <a:cxn ang="0">
                  <a:pos x="57" y="44"/>
                </a:cxn>
                <a:cxn ang="0">
                  <a:pos x="45" y="38"/>
                </a:cxn>
                <a:cxn ang="0">
                  <a:pos x="36" y="35"/>
                </a:cxn>
                <a:cxn ang="0">
                  <a:pos x="23" y="31"/>
                </a:cxn>
                <a:cxn ang="0">
                  <a:pos x="11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8" h="71">
                  <a:moveTo>
                    <a:pt x="0" y="0"/>
                  </a:moveTo>
                  <a:lnTo>
                    <a:pt x="11" y="4"/>
                  </a:lnTo>
                  <a:lnTo>
                    <a:pt x="23" y="8"/>
                  </a:lnTo>
                  <a:lnTo>
                    <a:pt x="28" y="10"/>
                  </a:lnTo>
                  <a:lnTo>
                    <a:pt x="36" y="12"/>
                  </a:lnTo>
                  <a:lnTo>
                    <a:pt x="40" y="14"/>
                  </a:lnTo>
                  <a:lnTo>
                    <a:pt x="47" y="16"/>
                  </a:lnTo>
                  <a:lnTo>
                    <a:pt x="59" y="19"/>
                  </a:lnTo>
                  <a:lnTo>
                    <a:pt x="70" y="23"/>
                  </a:lnTo>
                  <a:lnTo>
                    <a:pt x="76" y="25"/>
                  </a:lnTo>
                  <a:lnTo>
                    <a:pt x="83" y="27"/>
                  </a:lnTo>
                  <a:lnTo>
                    <a:pt x="89" y="27"/>
                  </a:lnTo>
                  <a:lnTo>
                    <a:pt x="95" y="29"/>
                  </a:lnTo>
                  <a:lnTo>
                    <a:pt x="106" y="33"/>
                  </a:lnTo>
                  <a:lnTo>
                    <a:pt x="120" y="35"/>
                  </a:lnTo>
                  <a:lnTo>
                    <a:pt x="129" y="37"/>
                  </a:lnTo>
                  <a:lnTo>
                    <a:pt x="142" y="40"/>
                  </a:lnTo>
                  <a:lnTo>
                    <a:pt x="154" y="40"/>
                  </a:lnTo>
                  <a:lnTo>
                    <a:pt x="165" y="44"/>
                  </a:lnTo>
                  <a:lnTo>
                    <a:pt x="177" y="46"/>
                  </a:lnTo>
                  <a:lnTo>
                    <a:pt x="188" y="48"/>
                  </a:lnTo>
                  <a:lnTo>
                    <a:pt x="184" y="71"/>
                  </a:lnTo>
                  <a:lnTo>
                    <a:pt x="177" y="67"/>
                  </a:lnTo>
                  <a:lnTo>
                    <a:pt x="169" y="67"/>
                  </a:lnTo>
                  <a:lnTo>
                    <a:pt x="165" y="65"/>
                  </a:lnTo>
                  <a:lnTo>
                    <a:pt x="159" y="65"/>
                  </a:lnTo>
                  <a:lnTo>
                    <a:pt x="148" y="63"/>
                  </a:lnTo>
                  <a:lnTo>
                    <a:pt x="139" y="63"/>
                  </a:lnTo>
                  <a:lnTo>
                    <a:pt x="127" y="59"/>
                  </a:lnTo>
                  <a:lnTo>
                    <a:pt x="116" y="57"/>
                  </a:lnTo>
                  <a:lnTo>
                    <a:pt x="106" y="56"/>
                  </a:lnTo>
                  <a:lnTo>
                    <a:pt x="97" y="54"/>
                  </a:lnTo>
                  <a:lnTo>
                    <a:pt x="87" y="52"/>
                  </a:lnTo>
                  <a:lnTo>
                    <a:pt x="78" y="48"/>
                  </a:lnTo>
                  <a:lnTo>
                    <a:pt x="68" y="46"/>
                  </a:lnTo>
                  <a:lnTo>
                    <a:pt x="57" y="44"/>
                  </a:lnTo>
                  <a:lnTo>
                    <a:pt x="45" y="38"/>
                  </a:lnTo>
                  <a:lnTo>
                    <a:pt x="36" y="35"/>
                  </a:lnTo>
                  <a:lnTo>
                    <a:pt x="23" y="31"/>
                  </a:lnTo>
                  <a:lnTo>
                    <a:pt x="11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5" name="Freeform 153"/>
            <p:cNvSpPr>
              <a:spLocks/>
            </p:cNvSpPr>
            <p:nvPr/>
          </p:nvSpPr>
          <p:spPr bwMode="auto">
            <a:xfrm>
              <a:off x="4000" y="3586"/>
              <a:ext cx="37" cy="11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73" y="0"/>
                </a:cxn>
                <a:cxn ang="0">
                  <a:pos x="73" y="3"/>
                </a:cxn>
                <a:cxn ang="0">
                  <a:pos x="73" y="5"/>
                </a:cxn>
                <a:cxn ang="0">
                  <a:pos x="73" y="13"/>
                </a:cxn>
                <a:cxn ang="0">
                  <a:pos x="73" y="19"/>
                </a:cxn>
                <a:cxn ang="0">
                  <a:pos x="73" y="28"/>
                </a:cxn>
                <a:cxn ang="0">
                  <a:pos x="71" y="36"/>
                </a:cxn>
                <a:cxn ang="0">
                  <a:pos x="71" y="47"/>
                </a:cxn>
                <a:cxn ang="0">
                  <a:pos x="69" y="55"/>
                </a:cxn>
                <a:cxn ang="0">
                  <a:pos x="69" y="66"/>
                </a:cxn>
                <a:cxn ang="0">
                  <a:pos x="67" y="76"/>
                </a:cxn>
                <a:cxn ang="0">
                  <a:pos x="67" y="87"/>
                </a:cxn>
                <a:cxn ang="0">
                  <a:pos x="65" y="95"/>
                </a:cxn>
                <a:cxn ang="0">
                  <a:pos x="63" y="106"/>
                </a:cxn>
                <a:cxn ang="0">
                  <a:pos x="61" y="114"/>
                </a:cxn>
                <a:cxn ang="0">
                  <a:pos x="59" y="125"/>
                </a:cxn>
                <a:cxn ang="0">
                  <a:pos x="57" y="133"/>
                </a:cxn>
                <a:cxn ang="0">
                  <a:pos x="56" y="140"/>
                </a:cxn>
                <a:cxn ang="0">
                  <a:pos x="52" y="148"/>
                </a:cxn>
                <a:cxn ang="0">
                  <a:pos x="50" y="156"/>
                </a:cxn>
                <a:cxn ang="0">
                  <a:pos x="46" y="163"/>
                </a:cxn>
                <a:cxn ang="0">
                  <a:pos x="44" y="169"/>
                </a:cxn>
                <a:cxn ang="0">
                  <a:pos x="40" y="177"/>
                </a:cxn>
                <a:cxn ang="0">
                  <a:pos x="38" y="182"/>
                </a:cxn>
                <a:cxn ang="0">
                  <a:pos x="33" y="192"/>
                </a:cxn>
                <a:cxn ang="0">
                  <a:pos x="29" y="201"/>
                </a:cxn>
                <a:cxn ang="0">
                  <a:pos x="27" y="207"/>
                </a:cxn>
                <a:cxn ang="0">
                  <a:pos x="27" y="209"/>
                </a:cxn>
                <a:cxn ang="0">
                  <a:pos x="0" y="220"/>
                </a:cxn>
                <a:cxn ang="0">
                  <a:pos x="0" y="215"/>
                </a:cxn>
                <a:cxn ang="0">
                  <a:pos x="6" y="207"/>
                </a:cxn>
                <a:cxn ang="0">
                  <a:pos x="8" y="197"/>
                </a:cxn>
                <a:cxn ang="0">
                  <a:pos x="12" y="190"/>
                </a:cxn>
                <a:cxn ang="0">
                  <a:pos x="18" y="182"/>
                </a:cxn>
                <a:cxn ang="0">
                  <a:pos x="21" y="175"/>
                </a:cxn>
                <a:cxn ang="0">
                  <a:pos x="27" y="163"/>
                </a:cxn>
                <a:cxn ang="0">
                  <a:pos x="31" y="152"/>
                </a:cxn>
                <a:cxn ang="0">
                  <a:pos x="37" y="142"/>
                </a:cxn>
                <a:cxn ang="0">
                  <a:pos x="40" y="133"/>
                </a:cxn>
                <a:cxn ang="0">
                  <a:pos x="44" y="121"/>
                </a:cxn>
                <a:cxn ang="0">
                  <a:pos x="50" y="112"/>
                </a:cxn>
                <a:cxn ang="0">
                  <a:pos x="52" y="102"/>
                </a:cxn>
                <a:cxn ang="0">
                  <a:pos x="56" y="95"/>
                </a:cxn>
                <a:cxn ang="0">
                  <a:pos x="57" y="85"/>
                </a:cxn>
                <a:cxn ang="0">
                  <a:pos x="59" y="78"/>
                </a:cxn>
                <a:cxn ang="0">
                  <a:pos x="61" y="68"/>
                </a:cxn>
                <a:cxn ang="0">
                  <a:pos x="63" y="61"/>
                </a:cxn>
                <a:cxn ang="0">
                  <a:pos x="65" y="51"/>
                </a:cxn>
                <a:cxn ang="0">
                  <a:pos x="67" y="43"/>
                </a:cxn>
                <a:cxn ang="0">
                  <a:pos x="69" y="36"/>
                </a:cxn>
                <a:cxn ang="0">
                  <a:pos x="71" y="30"/>
                </a:cxn>
                <a:cxn ang="0">
                  <a:pos x="71" y="23"/>
                </a:cxn>
                <a:cxn ang="0">
                  <a:pos x="71" y="17"/>
                </a:cxn>
                <a:cxn ang="0">
                  <a:pos x="71" y="11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75" y="0"/>
                </a:cxn>
                <a:cxn ang="0">
                  <a:pos x="75" y="0"/>
                </a:cxn>
              </a:cxnLst>
              <a:rect l="0" t="0" r="r" b="b"/>
              <a:pathLst>
                <a:path w="75" h="220">
                  <a:moveTo>
                    <a:pt x="75" y="0"/>
                  </a:moveTo>
                  <a:lnTo>
                    <a:pt x="73" y="0"/>
                  </a:lnTo>
                  <a:lnTo>
                    <a:pt x="73" y="3"/>
                  </a:lnTo>
                  <a:lnTo>
                    <a:pt x="73" y="5"/>
                  </a:lnTo>
                  <a:lnTo>
                    <a:pt x="73" y="13"/>
                  </a:lnTo>
                  <a:lnTo>
                    <a:pt x="73" y="19"/>
                  </a:lnTo>
                  <a:lnTo>
                    <a:pt x="73" y="28"/>
                  </a:lnTo>
                  <a:lnTo>
                    <a:pt x="71" y="36"/>
                  </a:lnTo>
                  <a:lnTo>
                    <a:pt x="71" y="47"/>
                  </a:lnTo>
                  <a:lnTo>
                    <a:pt x="69" y="55"/>
                  </a:lnTo>
                  <a:lnTo>
                    <a:pt x="69" y="66"/>
                  </a:lnTo>
                  <a:lnTo>
                    <a:pt x="67" y="76"/>
                  </a:lnTo>
                  <a:lnTo>
                    <a:pt x="67" y="87"/>
                  </a:lnTo>
                  <a:lnTo>
                    <a:pt x="65" y="95"/>
                  </a:lnTo>
                  <a:lnTo>
                    <a:pt x="63" y="106"/>
                  </a:lnTo>
                  <a:lnTo>
                    <a:pt x="61" y="114"/>
                  </a:lnTo>
                  <a:lnTo>
                    <a:pt x="59" y="125"/>
                  </a:lnTo>
                  <a:lnTo>
                    <a:pt x="57" y="133"/>
                  </a:lnTo>
                  <a:lnTo>
                    <a:pt x="56" y="140"/>
                  </a:lnTo>
                  <a:lnTo>
                    <a:pt x="52" y="148"/>
                  </a:lnTo>
                  <a:lnTo>
                    <a:pt x="50" y="156"/>
                  </a:lnTo>
                  <a:lnTo>
                    <a:pt x="46" y="163"/>
                  </a:lnTo>
                  <a:lnTo>
                    <a:pt x="44" y="169"/>
                  </a:lnTo>
                  <a:lnTo>
                    <a:pt x="40" y="177"/>
                  </a:lnTo>
                  <a:lnTo>
                    <a:pt x="38" y="182"/>
                  </a:lnTo>
                  <a:lnTo>
                    <a:pt x="33" y="192"/>
                  </a:lnTo>
                  <a:lnTo>
                    <a:pt x="29" y="201"/>
                  </a:lnTo>
                  <a:lnTo>
                    <a:pt x="27" y="207"/>
                  </a:lnTo>
                  <a:lnTo>
                    <a:pt x="27" y="209"/>
                  </a:lnTo>
                  <a:lnTo>
                    <a:pt x="0" y="220"/>
                  </a:lnTo>
                  <a:lnTo>
                    <a:pt x="0" y="215"/>
                  </a:lnTo>
                  <a:lnTo>
                    <a:pt x="6" y="207"/>
                  </a:lnTo>
                  <a:lnTo>
                    <a:pt x="8" y="197"/>
                  </a:lnTo>
                  <a:lnTo>
                    <a:pt x="12" y="190"/>
                  </a:lnTo>
                  <a:lnTo>
                    <a:pt x="18" y="182"/>
                  </a:lnTo>
                  <a:lnTo>
                    <a:pt x="21" y="175"/>
                  </a:lnTo>
                  <a:lnTo>
                    <a:pt x="27" y="163"/>
                  </a:lnTo>
                  <a:lnTo>
                    <a:pt x="31" y="152"/>
                  </a:lnTo>
                  <a:lnTo>
                    <a:pt x="37" y="142"/>
                  </a:lnTo>
                  <a:lnTo>
                    <a:pt x="40" y="133"/>
                  </a:lnTo>
                  <a:lnTo>
                    <a:pt x="44" y="121"/>
                  </a:lnTo>
                  <a:lnTo>
                    <a:pt x="50" y="112"/>
                  </a:lnTo>
                  <a:lnTo>
                    <a:pt x="52" y="102"/>
                  </a:lnTo>
                  <a:lnTo>
                    <a:pt x="56" y="95"/>
                  </a:lnTo>
                  <a:lnTo>
                    <a:pt x="57" y="85"/>
                  </a:lnTo>
                  <a:lnTo>
                    <a:pt x="59" y="78"/>
                  </a:lnTo>
                  <a:lnTo>
                    <a:pt x="61" y="68"/>
                  </a:lnTo>
                  <a:lnTo>
                    <a:pt x="63" y="61"/>
                  </a:lnTo>
                  <a:lnTo>
                    <a:pt x="65" y="51"/>
                  </a:lnTo>
                  <a:lnTo>
                    <a:pt x="67" y="43"/>
                  </a:lnTo>
                  <a:lnTo>
                    <a:pt x="69" y="36"/>
                  </a:lnTo>
                  <a:lnTo>
                    <a:pt x="71" y="30"/>
                  </a:lnTo>
                  <a:lnTo>
                    <a:pt x="71" y="23"/>
                  </a:lnTo>
                  <a:lnTo>
                    <a:pt x="71" y="17"/>
                  </a:lnTo>
                  <a:lnTo>
                    <a:pt x="71" y="11"/>
                  </a:lnTo>
                  <a:lnTo>
                    <a:pt x="73" y="7"/>
                  </a:lnTo>
                  <a:lnTo>
                    <a:pt x="73" y="0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6" name="Freeform 154"/>
            <p:cNvSpPr>
              <a:spLocks/>
            </p:cNvSpPr>
            <p:nvPr/>
          </p:nvSpPr>
          <p:spPr bwMode="auto">
            <a:xfrm>
              <a:off x="5280" y="3413"/>
              <a:ext cx="61" cy="70"/>
            </a:xfrm>
            <a:custGeom>
              <a:avLst/>
              <a:gdLst/>
              <a:ahLst/>
              <a:cxnLst>
                <a:cxn ang="0">
                  <a:pos x="84" y="131"/>
                </a:cxn>
                <a:cxn ang="0">
                  <a:pos x="80" y="127"/>
                </a:cxn>
                <a:cxn ang="0">
                  <a:pos x="73" y="119"/>
                </a:cxn>
                <a:cxn ang="0">
                  <a:pos x="67" y="112"/>
                </a:cxn>
                <a:cxn ang="0">
                  <a:pos x="61" y="106"/>
                </a:cxn>
                <a:cxn ang="0">
                  <a:pos x="56" y="97"/>
                </a:cxn>
                <a:cxn ang="0">
                  <a:pos x="50" y="89"/>
                </a:cxn>
                <a:cxn ang="0">
                  <a:pos x="42" y="78"/>
                </a:cxn>
                <a:cxn ang="0">
                  <a:pos x="35" y="68"/>
                </a:cxn>
                <a:cxn ang="0">
                  <a:pos x="29" y="57"/>
                </a:cxn>
                <a:cxn ang="0">
                  <a:pos x="21" y="45"/>
                </a:cxn>
                <a:cxn ang="0">
                  <a:pos x="16" y="34"/>
                </a:cxn>
                <a:cxn ang="0">
                  <a:pos x="8" y="22"/>
                </a:cxn>
                <a:cxn ang="0">
                  <a:pos x="2" y="11"/>
                </a:cxn>
                <a:cxn ang="0">
                  <a:pos x="0" y="0"/>
                </a:cxn>
                <a:cxn ang="0">
                  <a:pos x="2" y="5"/>
                </a:cxn>
                <a:cxn ang="0">
                  <a:pos x="10" y="13"/>
                </a:cxn>
                <a:cxn ang="0">
                  <a:pos x="16" y="21"/>
                </a:cxn>
                <a:cxn ang="0">
                  <a:pos x="23" y="32"/>
                </a:cxn>
                <a:cxn ang="0">
                  <a:pos x="29" y="41"/>
                </a:cxn>
                <a:cxn ang="0">
                  <a:pos x="38" y="51"/>
                </a:cxn>
                <a:cxn ang="0">
                  <a:pos x="46" y="62"/>
                </a:cxn>
                <a:cxn ang="0">
                  <a:pos x="56" y="72"/>
                </a:cxn>
                <a:cxn ang="0">
                  <a:pos x="65" y="81"/>
                </a:cxn>
                <a:cxn ang="0">
                  <a:pos x="73" y="93"/>
                </a:cxn>
                <a:cxn ang="0">
                  <a:pos x="82" y="100"/>
                </a:cxn>
                <a:cxn ang="0">
                  <a:pos x="92" y="110"/>
                </a:cxn>
                <a:cxn ang="0">
                  <a:pos x="99" y="118"/>
                </a:cxn>
                <a:cxn ang="0">
                  <a:pos x="107" y="125"/>
                </a:cxn>
                <a:cxn ang="0">
                  <a:pos x="114" y="131"/>
                </a:cxn>
                <a:cxn ang="0">
                  <a:pos x="122" y="138"/>
                </a:cxn>
                <a:cxn ang="0">
                  <a:pos x="84" y="131"/>
                </a:cxn>
                <a:cxn ang="0">
                  <a:pos x="84" y="131"/>
                </a:cxn>
              </a:cxnLst>
              <a:rect l="0" t="0" r="r" b="b"/>
              <a:pathLst>
                <a:path w="122" h="138">
                  <a:moveTo>
                    <a:pt x="84" y="131"/>
                  </a:moveTo>
                  <a:lnTo>
                    <a:pt x="80" y="127"/>
                  </a:lnTo>
                  <a:lnTo>
                    <a:pt x="73" y="119"/>
                  </a:lnTo>
                  <a:lnTo>
                    <a:pt x="67" y="112"/>
                  </a:lnTo>
                  <a:lnTo>
                    <a:pt x="61" y="106"/>
                  </a:lnTo>
                  <a:lnTo>
                    <a:pt x="56" y="97"/>
                  </a:lnTo>
                  <a:lnTo>
                    <a:pt x="50" y="89"/>
                  </a:lnTo>
                  <a:lnTo>
                    <a:pt x="42" y="78"/>
                  </a:lnTo>
                  <a:lnTo>
                    <a:pt x="35" y="68"/>
                  </a:lnTo>
                  <a:lnTo>
                    <a:pt x="29" y="57"/>
                  </a:lnTo>
                  <a:lnTo>
                    <a:pt x="21" y="45"/>
                  </a:lnTo>
                  <a:lnTo>
                    <a:pt x="16" y="34"/>
                  </a:lnTo>
                  <a:lnTo>
                    <a:pt x="8" y="22"/>
                  </a:lnTo>
                  <a:lnTo>
                    <a:pt x="2" y="11"/>
                  </a:lnTo>
                  <a:lnTo>
                    <a:pt x="0" y="0"/>
                  </a:lnTo>
                  <a:lnTo>
                    <a:pt x="2" y="5"/>
                  </a:lnTo>
                  <a:lnTo>
                    <a:pt x="10" y="13"/>
                  </a:lnTo>
                  <a:lnTo>
                    <a:pt x="16" y="21"/>
                  </a:lnTo>
                  <a:lnTo>
                    <a:pt x="23" y="32"/>
                  </a:lnTo>
                  <a:lnTo>
                    <a:pt x="29" y="41"/>
                  </a:lnTo>
                  <a:lnTo>
                    <a:pt x="38" y="51"/>
                  </a:lnTo>
                  <a:lnTo>
                    <a:pt x="46" y="62"/>
                  </a:lnTo>
                  <a:lnTo>
                    <a:pt x="56" y="72"/>
                  </a:lnTo>
                  <a:lnTo>
                    <a:pt x="65" y="81"/>
                  </a:lnTo>
                  <a:lnTo>
                    <a:pt x="73" y="93"/>
                  </a:lnTo>
                  <a:lnTo>
                    <a:pt x="82" y="100"/>
                  </a:lnTo>
                  <a:lnTo>
                    <a:pt x="92" y="110"/>
                  </a:lnTo>
                  <a:lnTo>
                    <a:pt x="99" y="118"/>
                  </a:lnTo>
                  <a:lnTo>
                    <a:pt x="107" y="125"/>
                  </a:lnTo>
                  <a:lnTo>
                    <a:pt x="114" y="131"/>
                  </a:lnTo>
                  <a:lnTo>
                    <a:pt x="122" y="138"/>
                  </a:lnTo>
                  <a:lnTo>
                    <a:pt x="84" y="131"/>
                  </a:lnTo>
                  <a:lnTo>
                    <a:pt x="84" y="131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7" name="Freeform 155"/>
            <p:cNvSpPr>
              <a:spLocks/>
            </p:cNvSpPr>
            <p:nvPr/>
          </p:nvSpPr>
          <p:spPr bwMode="auto">
            <a:xfrm>
              <a:off x="4864" y="3715"/>
              <a:ext cx="24" cy="2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8" y="0"/>
                </a:cxn>
                <a:cxn ang="0">
                  <a:pos x="47" y="38"/>
                </a:cxn>
                <a:cxn ang="0">
                  <a:pos x="0" y="40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7" h="40">
                  <a:moveTo>
                    <a:pt x="0" y="16"/>
                  </a:moveTo>
                  <a:lnTo>
                    <a:pt x="38" y="0"/>
                  </a:lnTo>
                  <a:lnTo>
                    <a:pt x="47" y="38"/>
                  </a:lnTo>
                  <a:lnTo>
                    <a:pt x="0" y="4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8" name="Freeform 156"/>
            <p:cNvSpPr>
              <a:spLocks/>
            </p:cNvSpPr>
            <p:nvPr/>
          </p:nvSpPr>
          <p:spPr bwMode="auto">
            <a:xfrm>
              <a:off x="4770" y="3585"/>
              <a:ext cx="23" cy="1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7"/>
                </a:cxn>
                <a:cxn ang="0">
                  <a:pos x="33" y="38"/>
                </a:cxn>
                <a:cxn ang="0">
                  <a:pos x="46" y="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46" h="38">
                  <a:moveTo>
                    <a:pt x="8" y="0"/>
                  </a:moveTo>
                  <a:lnTo>
                    <a:pt x="0" y="17"/>
                  </a:lnTo>
                  <a:lnTo>
                    <a:pt x="33" y="38"/>
                  </a:lnTo>
                  <a:lnTo>
                    <a:pt x="46" y="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29" name="Freeform 157"/>
            <p:cNvSpPr>
              <a:spLocks/>
            </p:cNvSpPr>
            <p:nvPr/>
          </p:nvSpPr>
          <p:spPr bwMode="auto">
            <a:xfrm>
              <a:off x="4938" y="3585"/>
              <a:ext cx="100" cy="121"/>
            </a:xfrm>
            <a:custGeom>
              <a:avLst/>
              <a:gdLst/>
              <a:ahLst/>
              <a:cxnLst>
                <a:cxn ang="0">
                  <a:pos x="198" y="2"/>
                </a:cxn>
                <a:cxn ang="0">
                  <a:pos x="190" y="11"/>
                </a:cxn>
                <a:cxn ang="0">
                  <a:pos x="182" y="25"/>
                </a:cxn>
                <a:cxn ang="0">
                  <a:pos x="173" y="38"/>
                </a:cxn>
                <a:cxn ang="0">
                  <a:pos x="165" y="53"/>
                </a:cxn>
                <a:cxn ang="0">
                  <a:pos x="158" y="68"/>
                </a:cxn>
                <a:cxn ang="0">
                  <a:pos x="150" y="83"/>
                </a:cxn>
                <a:cxn ang="0">
                  <a:pos x="144" y="97"/>
                </a:cxn>
                <a:cxn ang="0">
                  <a:pos x="135" y="112"/>
                </a:cxn>
                <a:cxn ang="0">
                  <a:pos x="125" y="129"/>
                </a:cxn>
                <a:cxn ang="0">
                  <a:pos x="114" y="148"/>
                </a:cxn>
                <a:cxn ang="0">
                  <a:pos x="105" y="165"/>
                </a:cxn>
                <a:cxn ang="0">
                  <a:pos x="95" y="179"/>
                </a:cxn>
                <a:cxn ang="0">
                  <a:pos x="87" y="194"/>
                </a:cxn>
                <a:cxn ang="0">
                  <a:pos x="0" y="241"/>
                </a:cxn>
                <a:cxn ang="0">
                  <a:pos x="11" y="239"/>
                </a:cxn>
                <a:cxn ang="0">
                  <a:pos x="25" y="236"/>
                </a:cxn>
                <a:cxn ang="0">
                  <a:pos x="44" y="234"/>
                </a:cxn>
                <a:cxn ang="0">
                  <a:pos x="61" y="226"/>
                </a:cxn>
                <a:cxn ang="0">
                  <a:pos x="78" y="218"/>
                </a:cxn>
                <a:cxn ang="0">
                  <a:pos x="95" y="209"/>
                </a:cxn>
                <a:cxn ang="0">
                  <a:pos x="110" y="196"/>
                </a:cxn>
                <a:cxn ang="0">
                  <a:pos x="114" y="186"/>
                </a:cxn>
                <a:cxn ang="0">
                  <a:pos x="122" y="175"/>
                </a:cxn>
                <a:cxn ang="0">
                  <a:pos x="127" y="161"/>
                </a:cxn>
                <a:cxn ang="0">
                  <a:pos x="135" y="148"/>
                </a:cxn>
                <a:cxn ang="0">
                  <a:pos x="143" y="131"/>
                </a:cxn>
                <a:cxn ang="0">
                  <a:pos x="150" y="116"/>
                </a:cxn>
                <a:cxn ang="0">
                  <a:pos x="158" y="99"/>
                </a:cxn>
                <a:cxn ang="0">
                  <a:pos x="165" y="82"/>
                </a:cxn>
                <a:cxn ang="0">
                  <a:pos x="171" y="64"/>
                </a:cxn>
                <a:cxn ang="0">
                  <a:pos x="179" y="49"/>
                </a:cxn>
                <a:cxn ang="0">
                  <a:pos x="184" y="36"/>
                </a:cxn>
                <a:cxn ang="0">
                  <a:pos x="190" y="25"/>
                </a:cxn>
                <a:cxn ang="0">
                  <a:pos x="198" y="5"/>
                </a:cxn>
                <a:cxn ang="0">
                  <a:pos x="200" y="0"/>
                </a:cxn>
              </a:cxnLst>
              <a:rect l="0" t="0" r="r" b="b"/>
              <a:pathLst>
                <a:path w="200" h="241">
                  <a:moveTo>
                    <a:pt x="200" y="0"/>
                  </a:moveTo>
                  <a:lnTo>
                    <a:pt x="198" y="2"/>
                  </a:lnTo>
                  <a:lnTo>
                    <a:pt x="194" y="7"/>
                  </a:lnTo>
                  <a:lnTo>
                    <a:pt x="190" y="11"/>
                  </a:lnTo>
                  <a:lnTo>
                    <a:pt x="186" y="19"/>
                  </a:lnTo>
                  <a:lnTo>
                    <a:pt x="182" y="25"/>
                  </a:lnTo>
                  <a:lnTo>
                    <a:pt x="179" y="32"/>
                  </a:lnTo>
                  <a:lnTo>
                    <a:pt x="173" y="38"/>
                  </a:lnTo>
                  <a:lnTo>
                    <a:pt x="171" y="45"/>
                  </a:lnTo>
                  <a:lnTo>
                    <a:pt x="165" y="53"/>
                  </a:lnTo>
                  <a:lnTo>
                    <a:pt x="162" y="63"/>
                  </a:lnTo>
                  <a:lnTo>
                    <a:pt x="158" y="68"/>
                  </a:lnTo>
                  <a:lnTo>
                    <a:pt x="154" y="76"/>
                  </a:lnTo>
                  <a:lnTo>
                    <a:pt x="150" y="83"/>
                  </a:lnTo>
                  <a:lnTo>
                    <a:pt x="148" y="91"/>
                  </a:lnTo>
                  <a:lnTo>
                    <a:pt x="144" y="97"/>
                  </a:lnTo>
                  <a:lnTo>
                    <a:pt x="139" y="104"/>
                  </a:lnTo>
                  <a:lnTo>
                    <a:pt x="135" y="112"/>
                  </a:lnTo>
                  <a:lnTo>
                    <a:pt x="131" y="121"/>
                  </a:lnTo>
                  <a:lnTo>
                    <a:pt x="125" y="129"/>
                  </a:lnTo>
                  <a:lnTo>
                    <a:pt x="120" y="139"/>
                  </a:lnTo>
                  <a:lnTo>
                    <a:pt x="114" y="148"/>
                  </a:lnTo>
                  <a:lnTo>
                    <a:pt x="110" y="158"/>
                  </a:lnTo>
                  <a:lnTo>
                    <a:pt x="105" y="165"/>
                  </a:lnTo>
                  <a:lnTo>
                    <a:pt x="101" y="173"/>
                  </a:lnTo>
                  <a:lnTo>
                    <a:pt x="95" y="179"/>
                  </a:lnTo>
                  <a:lnTo>
                    <a:pt x="93" y="186"/>
                  </a:lnTo>
                  <a:lnTo>
                    <a:pt x="87" y="194"/>
                  </a:lnTo>
                  <a:lnTo>
                    <a:pt x="86" y="198"/>
                  </a:lnTo>
                  <a:lnTo>
                    <a:pt x="0" y="241"/>
                  </a:lnTo>
                  <a:lnTo>
                    <a:pt x="2" y="241"/>
                  </a:lnTo>
                  <a:lnTo>
                    <a:pt x="11" y="239"/>
                  </a:lnTo>
                  <a:lnTo>
                    <a:pt x="17" y="237"/>
                  </a:lnTo>
                  <a:lnTo>
                    <a:pt x="25" y="236"/>
                  </a:lnTo>
                  <a:lnTo>
                    <a:pt x="32" y="234"/>
                  </a:lnTo>
                  <a:lnTo>
                    <a:pt x="44" y="234"/>
                  </a:lnTo>
                  <a:lnTo>
                    <a:pt x="51" y="230"/>
                  </a:lnTo>
                  <a:lnTo>
                    <a:pt x="61" y="226"/>
                  </a:lnTo>
                  <a:lnTo>
                    <a:pt x="70" y="222"/>
                  </a:lnTo>
                  <a:lnTo>
                    <a:pt x="78" y="218"/>
                  </a:lnTo>
                  <a:lnTo>
                    <a:pt x="87" y="213"/>
                  </a:lnTo>
                  <a:lnTo>
                    <a:pt x="95" y="209"/>
                  </a:lnTo>
                  <a:lnTo>
                    <a:pt x="103" y="201"/>
                  </a:lnTo>
                  <a:lnTo>
                    <a:pt x="110" y="196"/>
                  </a:lnTo>
                  <a:lnTo>
                    <a:pt x="112" y="190"/>
                  </a:lnTo>
                  <a:lnTo>
                    <a:pt x="114" y="186"/>
                  </a:lnTo>
                  <a:lnTo>
                    <a:pt x="118" y="180"/>
                  </a:lnTo>
                  <a:lnTo>
                    <a:pt x="122" y="175"/>
                  </a:lnTo>
                  <a:lnTo>
                    <a:pt x="125" y="167"/>
                  </a:lnTo>
                  <a:lnTo>
                    <a:pt x="127" y="161"/>
                  </a:lnTo>
                  <a:lnTo>
                    <a:pt x="131" y="154"/>
                  </a:lnTo>
                  <a:lnTo>
                    <a:pt x="135" y="148"/>
                  </a:lnTo>
                  <a:lnTo>
                    <a:pt x="139" y="139"/>
                  </a:lnTo>
                  <a:lnTo>
                    <a:pt x="143" y="131"/>
                  </a:lnTo>
                  <a:lnTo>
                    <a:pt x="146" y="123"/>
                  </a:lnTo>
                  <a:lnTo>
                    <a:pt x="150" y="116"/>
                  </a:lnTo>
                  <a:lnTo>
                    <a:pt x="154" y="106"/>
                  </a:lnTo>
                  <a:lnTo>
                    <a:pt x="158" y="99"/>
                  </a:lnTo>
                  <a:lnTo>
                    <a:pt x="162" y="89"/>
                  </a:lnTo>
                  <a:lnTo>
                    <a:pt x="165" y="82"/>
                  </a:lnTo>
                  <a:lnTo>
                    <a:pt x="167" y="74"/>
                  </a:lnTo>
                  <a:lnTo>
                    <a:pt x="171" y="64"/>
                  </a:lnTo>
                  <a:lnTo>
                    <a:pt x="175" y="57"/>
                  </a:lnTo>
                  <a:lnTo>
                    <a:pt x="179" y="49"/>
                  </a:lnTo>
                  <a:lnTo>
                    <a:pt x="181" y="44"/>
                  </a:lnTo>
                  <a:lnTo>
                    <a:pt x="184" y="36"/>
                  </a:lnTo>
                  <a:lnTo>
                    <a:pt x="186" y="30"/>
                  </a:lnTo>
                  <a:lnTo>
                    <a:pt x="190" y="25"/>
                  </a:lnTo>
                  <a:lnTo>
                    <a:pt x="192" y="13"/>
                  </a:lnTo>
                  <a:lnTo>
                    <a:pt x="198" y="5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6B9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0" name="Freeform 158"/>
            <p:cNvSpPr>
              <a:spLocks/>
            </p:cNvSpPr>
            <p:nvPr/>
          </p:nvSpPr>
          <p:spPr bwMode="auto">
            <a:xfrm>
              <a:off x="4084" y="3701"/>
              <a:ext cx="71" cy="16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6" y="0"/>
                </a:cxn>
                <a:cxn ang="0">
                  <a:pos x="38" y="0"/>
                </a:cxn>
                <a:cxn ang="0">
                  <a:pos x="47" y="2"/>
                </a:cxn>
                <a:cxn ang="0">
                  <a:pos x="57" y="4"/>
                </a:cxn>
                <a:cxn ang="0">
                  <a:pos x="66" y="4"/>
                </a:cxn>
                <a:cxn ang="0">
                  <a:pos x="74" y="5"/>
                </a:cxn>
                <a:cxn ang="0">
                  <a:pos x="81" y="5"/>
                </a:cxn>
                <a:cxn ang="0">
                  <a:pos x="91" y="9"/>
                </a:cxn>
                <a:cxn ang="0">
                  <a:pos x="97" y="11"/>
                </a:cxn>
                <a:cxn ang="0">
                  <a:pos x="104" y="15"/>
                </a:cxn>
                <a:cxn ang="0">
                  <a:pos x="110" y="17"/>
                </a:cxn>
                <a:cxn ang="0">
                  <a:pos x="118" y="19"/>
                </a:cxn>
                <a:cxn ang="0">
                  <a:pos x="121" y="23"/>
                </a:cxn>
                <a:cxn ang="0">
                  <a:pos x="129" y="24"/>
                </a:cxn>
                <a:cxn ang="0">
                  <a:pos x="135" y="28"/>
                </a:cxn>
                <a:cxn ang="0">
                  <a:pos x="140" y="30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40" h="30">
                  <a:moveTo>
                    <a:pt x="17" y="0"/>
                  </a:moveTo>
                  <a:lnTo>
                    <a:pt x="26" y="0"/>
                  </a:lnTo>
                  <a:lnTo>
                    <a:pt x="38" y="0"/>
                  </a:lnTo>
                  <a:lnTo>
                    <a:pt x="47" y="2"/>
                  </a:lnTo>
                  <a:lnTo>
                    <a:pt x="57" y="4"/>
                  </a:lnTo>
                  <a:lnTo>
                    <a:pt x="66" y="4"/>
                  </a:lnTo>
                  <a:lnTo>
                    <a:pt x="74" y="5"/>
                  </a:lnTo>
                  <a:lnTo>
                    <a:pt x="81" y="5"/>
                  </a:lnTo>
                  <a:lnTo>
                    <a:pt x="91" y="9"/>
                  </a:lnTo>
                  <a:lnTo>
                    <a:pt x="97" y="11"/>
                  </a:lnTo>
                  <a:lnTo>
                    <a:pt x="104" y="15"/>
                  </a:lnTo>
                  <a:lnTo>
                    <a:pt x="110" y="17"/>
                  </a:lnTo>
                  <a:lnTo>
                    <a:pt x="118" y="19"/>
                  </a:lnTo>
                  <a:lnTo>
                    <a:pt x="121" y="23"/>
                  </a:lnTo>
                  <a:lnTo>
                    <a:pt x="129" y="24"/>
                  </a:lnTo>
                  <a:lnTo>
                    <a:pt x="135" y="28"/>
                  </a:lnTo>
                  <a:lnTo>
                    <a:pt x="140" y="30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31" name="Freeform 159"/>
            <p:cNvSpPr>
              <a:spLocks/>
            </p:cNvSpPr>
            <p:nvPr/>
          </p:nvSpPr>
          <p:spPr bwMode="auto">
            <a:xfrm>
              <a:off x="4348" y="3973"/>
              <a:ext cx="124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104"/>
                </a:cxn>
                <a:cxn ang="0">
                  <a:pos x="208" y="332"/>
                </a:cxn>
                <a:cxn ang="0">
                  <a:pos x="249" y="9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9" h="332">
                  <a:moveTo>
                    <a:pt x="0" y="0"/>
                  </a:moveTo>
                  <a:lnTo>
                    <a:pt x="213" y="104"/>
                  </a:lnTo>
                  <a:lnTo>
                    <a:pt x="208" y="332"/>
                  </a:lnTo>
                  <a:lnTo>
                    <a:pt x="249" y="9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DE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1371600" y="1981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мера стоимости</a:t>
            </a:r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1066800" y="30321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средство обращения</a:t>
            </a:r>
          </a:p>
        </p:txBody>
      </p:sp>
      <p:sp>
        <p:nvSpPr>
          <p:cNvPr id="3235" name="Text Box 163"/>
          <p:cNvSpPr txBox="1">
            <a:spLocks noChangeArrowheads="1"/>
          </p:cNvSpPr>
          <p:nvPr/>
        </p:nvSpPr>
        <p:spPr bwMode="auto">
          <a:xfrm>
            <a:off x="4786314" y="3000372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средство накопления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5105400" y="19812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средство платежа</a:t>
            </a:r>
          </a:p>
        </p:txBody>
      </p:sp>
      <p:sp>
        <p:nvSpPr>
          <p:cNvPr id="3237" name="Text Box 165"/>
          <p:cNvSpPr txBox="1">
            <a:spLocks noChangeArrowheads="1"/>
          </p:cNvSpPr>
          <p:nvPr/>
        </p:nvSpPr>
        <p:spPr bwMode="auto">
          <a:xfrm>
            <a:off x="3276600" y="4038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мировые деньги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233" grpId="0" build="allAtOnce" autoUpdateAnimBg="0"/>
      <p:bldP spid="3234" grpId="0" build="allAtOnce" autoUpdateAnimBg="0"/>
      <p:bldP spid="3235" grpId="0" build="allAtOnce" autoUpdateAnimBg="0"/>
      <p:bldP spid="3236" grpId="0" build="allAtOnce" autoUpdateAnimBg="0"/>
      <p:bldP spid="3237" grpId="0" build="allAtOnce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Функции денег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средства обращения (обмен товара совершается при помощи денег);</a:t>
            </a:r>
          </a:p>
          <a:p>
            <a:r>
              <a:rPr lang="ru-RU" dirty="0" smtClean="0"/>
              <a:t>- мера стоимости (дают возможность выразить стоимость чего-либо в терминах, которые понятны каждому человеку);</a:t>
            </a:r>
          </a:p>
          <a:p>
            <a:r>
              <a:rPr lang="ru-RU" dirty="0" smtClean="0"/>
              <a:t>- деньги, как средства платежа;</a:t>
            </a:r>
          </a:p>
          <a:p>
            <a:r>
              <a:rPr lang="ru-RU" dirty="0" smtClean="0"/>
              <a:t>- средства накопления, сбережения;</a:t>
            </a:r>
          </a:p>
          <a:p>
            <a:r>
              <a:rPr lang="ru-RU" dirty="0" smtClean="0"/>
              <a:t>- мировые деньги.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Деньги родила торговля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Глава 1. Принципы экономики</a:t>
            </a:r>
          </a:p>
        </p:txBody>
      </p:sp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3. Рыночная система экономики</a:t>
            </a: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402F3-9676-4821-9EB9-839A08F9F03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4" name="Дата 3"/>
          <p:cNvSpPr txBox="1">
            <a:spLocks noGrp="1"/>
          </p:cNvSpPr>
          <p:nvPr/>
        </p:nvSpPr>
        <p:spPr bwMode="auto">
          <a:xfrm>
            <a:off x="457200" y="6477000"/>
            <a:ext cx="2514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>
                <a:solidFill>
                  <a:schemeClr val="tx1"/>
                </a:solidFill>
              </a:rPr>
              <a:t>Глава 1. Принципы экономики</a:t>
            </a:r>
          </a:p>
        </p:txBody>
      </p:sp>
      <p:sp>
        <p:nvSpPr>
          <p:cNvPr id="17415" name="Номер слайда 4"/>
          <p:cNvSpPr txBox="1">
            <a:spLocks noGrp="1"/>
          </p:cNvSpPr>
          <p:nvPr/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F2D2DB-5691-4D29-9CA9-0FB61810AAB1}" type="slidenum">
              <a:rPr lang="en-US" sz="1200">
                <a:solidFill>
                  <a:schemeClr val="tx1"/>
                </a:solidFill>
              </a:rPr>
              <a:pPr algn="r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7416" name="Нижний колонтитул 5"/>
          <p:cNvSpPr txBox="1">
            <a:spLocks noGrp="1"/>
          </p:cNvSpPr>
          <p:nvPr/>
        </p:nvSpPr>
        <p:spPr bwMode="auto">
          <a:xfrm>
            <a:off x="3124200" y="6477000"/>
            <a:ext cx="3352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3. Рыночная система экономики</a:t>
            </a:r>
          </a:p>
        </p:txBody>
      </p:sp>
      <p:pic>
        <p:nvPicPr>
          <p:cNvPr id="147463" name="Рисунок 6" descr="2008-11-28_121_gp_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971800" y="5942013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Bookman Old Style" pitchFamily="18" charset="0"/>
              </a:rPr>
              <a:t>Виды денег</a:t>
            </a:r>
            <a:endParaRPr lang="ru-RU" sz="5400" dirty="0">
              <a:latin typeface="Bookman Old Style" pitchFamily="18" charset="0"/>
            </a:endParaRPr>
          </a:p>
        </p:txBody>
      </p:sp>
      <p:pic>
        <p:nvPicPr>
          <p:cNvPr id="4" name="Picture 0" descr="J018258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6715171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Виды денег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Казначейские билеты</a:t>
            </a:r>
            <a:r>
              <a:rPr lang="ru-RU" dirty="0" smtClean="0"/>
              <a:t> – бумажные денежные знаки, которые выпускаются государством от своего имени и обеспечиваются государственной собственностью.</a:t>
            </a:r>
          </a:p>
          <a:p>
            <a:r>
              <a:rPr lang="ru-RU" u="sng" dirty="0" smtClean="0"/>
              <a:t>Билоны</a:t>
            </a:r>
            <a:r>
              <a:rPr lang="ru-RU" dirty="0" smtClean="0"/>
              <a:t> – разменные монеты из драгоценных и полудрагоценных металлов.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1155</Words>
  <PresentationFormat>Экран (4:3)</PresentationFormat>
  <Paragraphs>152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Слайд 1</vt:lpstr>
      <vt:lpstr>Д   е   н   ь   г  и</vt:lpstr>
      <vt:lpstr>              Свойства денег</vt:lpstr>
      <vt:lpstr>Ликвидность денег</vt:lpstr>
      <vt:lpstr>Слайд 5</vt:lpstr>
      <vt:lpstr>              Функции денег</vt:lpstr>
      <vt:lpstr>      Деньги родила торговля</vt:lpstr>
      <vt:lpstr>Виды денег</vt:lpstr>
      <vt:lpstr>                      Виды денег</vt:lpstr>
      <vt:lpstr>Виды денег</vt:lpstr>
      <vt:lpstr>                   Виды денег</vt:lpstr>
      <vt:lpstr>Слайд 12</vt:lpstr>
      <vt:lpstr>Инфляция</vt:lpstr>
      <vt:lpstr>Причины инфляции</vt:lpstr>
      <vt:lpstr>Девальвация и деноминация</vt:lpstr>
      <vt:lpstr>Слайд 16</vt:lpstr>
      <vt:lpstr>Слайд 17</vt:lpstr>
      <vt:lpstr>Банки. Виды банков. </vt:lpstr>
      <vt:lpstr>Слайд 19</vt:lpstr>
      <vt:lpstr>Виды банков</vt:lpstr>
      <vt:lpstr>Виды банков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Деньги. Виды денег.</dc:title>
  <dc:creator>Школа1</dc:creator>
  <cp:lastModifiedBy>LE SYLVAIN</cp:lastModifiedBy>
  <cp:revision>17</cp:revision>
  <dcterms:created xsi:type="dcterms:W3CDTF">2012-12-04T12:18:40Z</dcterms:created>
  <dcterms:modified xsi:type="dcterms:W3CDTF">2001-12-31T20:45:36Z</dcterms:modified>
</cp:coreProperties>
</file>