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58" r:id="rId3"/>
    <p:sldId id="256" r:id="rId4"/>
    <p:sldId id="283" r:id="rId5"/>
    <p:sldId id="257" r:id="rId6"/>
    <p:sldId id="284" r:id="rId7"/>
    <p:sldId id="286" r:id="rId8"/>
    <p:sldId id="285" r:id="rId9"/>
    <p:sldId id="260" r:id="rId10"/>
    <p:sldId id="264" r:id="rId11"/>
    <p:sldId id="263" r:id="rId12"/>
    <p:sldId id="261" r:id="rId13"/>
    <p:sldId id="262" r:id="rId14"/>
    <p:sldId id="265" r:id="rId15"/>
    <p:sldId id="266" r:id="rId16"/>
    <p:sldId id="268" r:id="rId17"/>
    <p:sldId id="269" r:id="rId18"/>
    <p:sldId id="270" r:id="rId19"/>
    <p:sldId id="278" r:id="rId20"/>
    <p:sldId id="271" r:id="rId21"/>
    <p:sldId id="276" r:id="rId22"/>
    <p:sldId id="277" r:id="rId23"/>
    <p:sldId id="272" r:id="rId24"/>
    <p:sldId id="274" r:id="rId25"/>
    <p:sldId id="273" r:id="rId26"/>
    <p:sldId id="267" r:id="rId27"/>
    <p:sldId id="275" r:id="rId28"/>
    <p:sldId id="279" r:id="rId29"/>
    <p:sldId id="287" r:id="rId30"/>
    <p:sldId id="281" r:id="rId31"/>
    <p:sldId id="282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МКОУ «</a:t>
            </a:r>
            <a:r>
              <a:rPr lang="ru-RU" sz="1600" dirty="0" err="1" smtClean="0"/>
              <a:t>Варгашинская</a:t>
            </a:r>
            <a:r>
              <a:rPr lang="ru-RU" sz="1600" dirty="0"/>
              <a:t> </a:t>
            </a:r>
            <a:r>
              <a:rPr lang="ru-RU" sz="1600" dirty="0" smtClean="0"/>
              <a:t>средняя школа №1»</a:t>
            </a:r>
            <a:br>
              <a:rPr lang="ru-RU" sz="1600" dirty="0" smtClean="0"/>
            </a:br>
            <a:r>
              <a:rPr lang="ru-RU" sz="1600" dirty="0" smtClean="0"/>
              <a:t>филиал </a:t>
            </a:r>
            <a:r>
              <a:rPr lang="ru-RU" sz="1600" dirty="0" err="1" smtClean="0"/>
              <a:t>Варгашинская</a:t>
            </a:r>
            <a:r>
              <a:rPr lang="ru-RU" sz="1600" dirty="0" smtClean="0"/>
              <a:t> начальная общеобразовательная школа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800" dirty="0" smtClean="0"/>
              <a:t>Урок гражданина и патриота</a:t>
            </a:r>
          </a:p>
          <a:p>
            <a:pPr marL="0" indent="0" algn="ctr">
              <a:buNone/>
            </a:pPr>
            <a:endParaRPr lang="ru-RU" sz="1800" dirty="0" smtClean="0"/>
          </a:p>
          <a:p>
            <a:pPr marL="0" indent="0" algn="ctr">
              <a:buNone/>
            </a:pPr>
            <a:r>
              <a:rPr lang="ru-RU" sz="1800" dirty="0" smtClean="0"/>
              <a:t>п</a:t>
            </a:r>
            <a:r>
              <a:rPr lang="ru-RU" sz="1800" dirty="0" smtClean="0"/>
              <a:t>одготовила</a:t>
            </a:r>
            <a:r>
              <a:rPr lang="ru-RU" sz="1800" dirty="0" smtClean="0"/>
              <a:t>: </a:t>
            </a:r>
            <a:r>
              <a:rPr lang="ru-RU" sz="1800" dirty="0" err="1" smtClean="0"/>
              <a:t>Шалькова</a:t>
            </a:r>
            <a:r>
              <a:rPr lang="ru-RU" sz="1800" dirty="0" smtClean="0"/>
              <a:t> Т.С.</a:t>
            </a:r>
          </a:p>
          <a:p>
            <a:pPr marL="0" indent="0" algn="ctr">
              <a:buNone/>
            </a:pPr>
            <a:r>
              <a:rPr lang="ru-RU" sz="1800" dirty="0"/>
              <a:t>у</a:t>
            </a:r>
            <a:r>
              <a:rPr lang="ru-RU" sz="1800" dirty="0" smtClean="0"/>
              <a:t>читель начальных классов</a:t>
            </a:r>
          </a:p>
          <a:p>
            <a:pPr algn="ctr"/>
            <a:endParaRPr lang="ru-RU" sz="1800" dirty="0"/>
          </a:p>
          <a:p>
            <a:pPr marL="0" indent="0" algn="ctr">
              <a:buNone/>
            </a:pPr>
            <a:endParaRPr lang="ru-RU" sz="1800" dirty="0" smtClean="0"/>
          </a:p>
          <a:p>
            <a:pPr algn="ctr"/>
            <a:endParaRPr lang="ru-RU" sz="1800" dirty="0"/>
          </a:p>
          <a:p>
            <a:pPr algn="ctr"/>
            <a:endParaRPr lang="ru-RU" sz="1800" dirty="0" smtClean="0"/>
          </a:p>
          <a:p>
            <a:pPr algn="ctr"/>
            <a:endParaRPr lang="ru-RU" sz="1800" dirty="0"/>
          </a:p>
          <a:p>
            <a:pPr algn="ctr"/>
            <a:endParaRPr lang="ru-RU" sz="1800" dirty="0" smtClean="0"/>
          </a:p>
          <a:p>
            <a:pPr algn="ctr"/>
            <a:endParaRPr lang="ru-RU" sz="1800" dirty="0"/>
          </a:p>
          <a:p>
            <a:pPr algn="ctr"/>
            <a:endParaRPr lang="ru-RU" sz="1800" dirty="0" smtClean="0"/>
          </a:p>
          <a:p>
            <a:pPr algn="ctr"/>
            <a:endParaRPr lang="ru-RU" sz="1800" dirty="0"/>
          </a:p>
          <a:p>
            <a:pPr marL="0" indent="0" algn="ctr">
              <a:buNone/>
            </a:pPr>
            <a:r>
              <a:rPr lang="ru-RU" sz="1800" dirty="0"/>
              <a:t>с</a:t>
            </a:r>
            <a:r>
              <a:rPr lang="ru-RU" sz="1800" dirty="0" smtClean="0"/>
              <a:t>. Варгаши</a:t>
            </a:r>
          </a:p>
          <a:p>
            <a:pPr marL="0" indent="0" algn="ctr">
              <a:buNone/>
            </a:pPr>
            <a:r>
              <a:rPr lang="ru-RU" sz="1800" dirty="0" smtClean="0"/>
              <a:t>2014г.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54052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В Курганской области насчитывается более 400 рек. Самыми крупными являются Тобол, Исеть, Миасс.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Главная река -Тобол, она впадает в Иртыш. Протекает по территории шести районов области, в том числе через г. Курган. Длина Тобола 1591 км. Исток находится в Кустанайской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Малые реки</a:t>
            </a:r>
            <a:endParaRPr lang="ru-RU" dirty="0"/>
          </a:p>
        </p:txBody>
      </p:sp>
      <p:pic>
        <p:nvPicPr>
          <p:cNvPr id="4" name="Содержимое 3" descr="eks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1993233"/>
            <a:ext cx="4572000" cy="3739896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Река «Тобол»</a:t>
            </a:r>
            <a:endParaRPr lang="ru-RU" dirty="0"/>
          </a:p>
        </p:txBody>
      </p:sp>
      <p:pic>
        <p:nvPicPr>
          <p:cNvPr id="4" name="Содержимое 3" descr="20130604034200_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730343"/>
            <a:ext cx="8229600" cy="4265676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Реки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View_over_Ufa_Riv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i="1" dirty="0" smtClean="0"/>
              <a:t>Вторая по величине река - Исеть, берёт начало из горного озера </a:t>
            </a:r>
            <a:r>
              <a:rPr lang="ru-RU" i="1" dirty="0" err="1" smtClean="0"/>
              <a:t>Исетского</a:t>
            </a:r>
            <a:r>
              <a:rPr lang="ru-RU" i="1" dirty="0" smtClean="0"/>
              <a:t> (Свердловская область) и, пройдя по территории Курганской области, впадает в реку Тобол в Тюменской области. Длина Исети 606 км.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Реки Исеть и Миасс принимают сточные воды промышленных предприятий городов Екатеринбурга, Каменска - Уральского, Миасса, Челябинска. Из-за сильного загрязнения их вода не используется как питьевая. Кроме того, реки Исеть, </a:t>
            </a:r>
            <a:r>
              <a:rPr lang="ru-RU" i="1" dirty="0" err="1" smtClean="0"/>
              <a:t>Теча</a:t>
            </a:r>
            <a:r>
              <a:rPr lang="ru-RU" i="1" dirty="0" smtClean="0"/>
              <a:t> загрязнены радиацией.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Река Исеть</a:t>
            </a:r>
            <a:endParaRPr lang="ru-RU" dirty="0"/>
          </a:p>
        </p:txBody>
      </p:sp>
      <p:pic>
        <p:nvPicPr>
          <p:cNvPr id="6" name="Содержимое 5" descr="56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984" y="1571612"/>
            <a:ext cx="4267200" cy="32004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Миасс-река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 smtClean="0"/>
              <a:t>Реки Исеть и Миасс принимают сточные воды промышленных предприятий городов Екатеринбурга, Каменска - Уральского, Миасса, Челябинска. Из-за сильного загрязнения их вода не используется как питьевая. Кроме того, реки Исеть, </a:t>
            </a:r>
            <a:r>
              <a:rPr lang="ru-RU" i="1" dirty="0" err="1" smtClean="0"/>
              <a:t>Теча</a:t>
            </a:r>
            <a:r>
              <a:rPr lang="ru-RU" i="1" dirty="0" smtClean="0"/>
              <a:t> загрязнены радиацией.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Кроме крупных рек на территории области насчитывается 106 малых рек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Привал «Зауральские загадки»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Без рук, без ног по полю скачет, в селе помчится, в двери стучится.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Не болела, а белый саван надела.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деревянной рубашке черная душа.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Какая водица только для грамотных годится?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Жалованье не получаю, а учу днем и ночью</a:t>
            </a:r>
            <a:r>
              <a:rPr lang="ru-RU" i="1" dirty="0" smtClean="0"/>
              <a:t>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 виду клин, а раздвинешь – блин.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Что с земли не поднимешь?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Из липы свито деревянное корыто. По дороге идет, клетки кладет.</a:t>
            </a:r>
            <a:r>
              <a:rPr lang="ru-RU" i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Стучат, стучат, не велят скучать, идут, идут, а все тут да тут. </a:t>
            </a:r>
            <a:r>
              <a:rPr lang="ru-RU" i="1" dirty="0" smtClean="0"/>
              <a:t>(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Сижу верхом, не знаю на ком, знакомца встречу, соскочу, привечу.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Вперед идут – поют, назад идут – плачут.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Исследования «Озера Курганской Области</a:t>
            </a:r>
            <a:r>
              <a:rPr lang="ru-RU" sz="3600" i="1" dirty="0" smtClean="0"/>
              <a:t>»</a:t>
            </a:r>
            <a:br>
              <a:rPr lang="ru-RU" sz="3600" i="1" dirty="0" smtClean="0"/>
            </a:br>
            <a:r>
              <a:rPr lang="ru-RU" sz="3600" i="1" dirty="0" smtClean="0"/>
              <a:t>На территории Курганской области находится около 3000 озёр</a:t>
            </a:r>
            <a:r>
              <a:rPr lang="ru-RU" i="1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i="1" dirty="0" smtClean="0"/>
              <a:t>Кроме пресных озер, на территории области имеются многочисленные соленые, горько-соленые и щелочные озера. В них залегают огромные отложения ценных лечебных грязей. Самые известные из них – лечебницы всероссийского значения. Далеко за пределами Курганской области известны такие курорты, как «Озеро Горькое» </a:t>
            </a:r>
            <a:r>
              <a:rPr lang="ru-RU" i="1" dirty="0" err="1" smtClean="0"/>
              <a:t>Щучанского</a:t>
            </a:r>
            <a:r>
              <a:rPr lang="ru-RU" i="1" dirty="0" smtClean="0"/>
              <a:t> района, «Озеро Медвежье» в </a:t>
            </a:r>
            <a:r>
              <a:rPr lang="ru-RU" i="1" dirty="0" err="1" smtClean="0"/>
              <a:t>Петуховском</a:t>
            </a:r>
            <a:r>
              <a:rPr lang="ru-RU" i="1" dirty="0" smtClean="0"/>
              <a:t> районе. Славятся своими лечебными грязями и озера Птичье и Горькое – Звериноголовское.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Озера</a:t>
            </a:r>
            <a:endParaRPr lang="ru-RU" dirty="0"/>
          </a:p>
        </p:txBody>
      </p:sp>
      <p:pic>
        <p:nvPicPr>
          <p:cNvPr id="4" name="Содержимое 3" descr="eks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1993233"/>
            <a:ext cx="4572000" cy="3739896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/>
              <a:t>Урок гражданина и патриота</a:t>
            </a:r>
            <a:br>
              <a:rPr lang="ru-RU" sz="7200" dirty="0" smtClean="0"/>
            </a:br>
            <a:r>
              <a:rPr lang="ru-RU" sz="7200" dirty="0" smtClean="0"/>
              <a:t/>
            </a:r>
            <a:br>
              <a:rPr lang="ru-RU" sz="7200" dirty="0" smtClean="0"/>
            </a:br>
            <a:endParaRPr lang="ru-RU" sz="7200" dirty="0"/>
          </a:p>
        </p:txBody>
      </p:sp>
      <p:pic>
        <p:nvPicPr>
          <p:cNvPr id="4" name="Содержимое 3" descr="1345823026_kartinki_i_otkritki_na_1_sentyabrya_657-6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4546" y="2000240"/>
            <a:ext cx="4762500" cy="3933825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Привал «Зауральская игра»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Школ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Прочитать стихотворение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Мы хотим, чтоб вода была чистой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океане, в пруду, в роднике.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Мы хотим вместе с солнцем лучистым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безопасной купаться реке.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Мы хотим, чтобы наша планета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Не болела. Хотим ей помочь.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Мы за матушку-Землю в ответе -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Сын отважный и добрая дочь.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СЫН и отважная дочь</a:t>
            </a:r>
            <a:endParaRPr lang="ru-RU" dirty="0"/>
          </a:p>
        </p:txBody>
      </p:sp>
      <p:pic>
        <p:nvPicPr>
          <p:cNvPr id="4" name="Содержимое 3" descr="дети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7225" y="1600200"/>
            <a:ext cx="2089549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Привал  «Были- небылицы»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Сидели два медведя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 тоненьком суку.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Один читал газету,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Другой молол муку.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Мама увидала,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Папе рассказала.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Папа удивился,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 лестницы свалился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Были-небылицы</a:t>
            </a:r>
            <a:endParaRPr lang="ru-RU" dirty="0"/>
          </a:p>
        </p:txBody>
      </p:sp>
      <p:pic>
        <p:nvPicPr>
          <p:cNvPr id="4" name="Содержимое 3" descr="sam_108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4810" y="2571744"/>
            <a:ext cx="4267200" cy="3076575"/>
          </a:xfrm>
        </p:spPr>
      </p:pic>
      <p:sp>
        <p:nvSpPr>
          <p:cNvPr id="5" name="Прямоугольник 4"/>
          <p:cNvSpPr/>
          <p:nvPr/>
        </p:nvSpPr>
        <p:spPr>
          <a:xfrm>
            <a:off x="285720" y="1928802"/>
            <a:ext cx="65722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Как по речке, по реке </a:t>
            </a:r>
            <a:br>
              <a:rPr lang="ru-RU" dirty="0" smtClean="0"/>
            </a:br>
            <a:r>
              <a:rPr lang="ru-RU" dirty="0" smtClean="0"/>
              <a:t>Ехал рыжий на быке. </a:t>
            </a:r>
            <a:br>
              <a:rPr lang="ru-RU" dirty="0" smtClean="0"/>
            </a:br>
            <a:r>
              <a:rPr lang="ru-RU" dirty="0" smtClean="0"/>
              <a:t>Рыжий красного спросил:</a:t>
            </a:r>
            <a:br>
              <a:rPr lang="ru-RU" dirty="0" smtClean="0"/>
            </a:br>
            <a:r>
              <a:rPr lang="ru-RU" dirty="0" smtClean="0"/>
              <a:t>— Чем ты бороду красил?</a:t>
            </a:r>
            <a:br>
              <a:rPr lang="ru-RU" dirty="0" smtClean="0"/>
            </a:br>
            <a:r>
              <a:rPr lang="ru-RU" dirty="0" smtClean="0"/>
              <a:t>- Я ее не мазал краской,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Не раскрашивал </a:t>
            </a:r>
            <a:r>
              <a:rPr lang="ru-RU" dirty="0" err="1" smtClean="0"/>
              <a:t>помазкой</a:t>
            </a:r>
            <a:r>
              <a:rPr lang="ru-RU" dirty="0" smtClean="0"/>
              <a:t>, </a:t>
            </a:r>
            <a:br>
              <a:rPr lang="ru-RU" dirty="0" smtClean="0"/>
            </a:br>
            <a:r>
              <a:rPr lang="ru-RU" dirty="0" smtClean="0"/>
              <a:t>Я на солнышке лежал, </a:t>
            </a:r>
            <a:br>
              <a:rPr lang="ru-RU" dirty="0" smtClean="0"/>
            </a:br>
            <a:r>
              <a:rPr lang="ru-RU" dirty="0" smtClean="0"/>
              <a:t>Кверху бороду держал.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Назови птичку</a:t>
            </a:r>
            <a:endParaRPr lang="ru-RU" dirty="0"/>
          </a:p>
        </p:txBody>
      </p:sp>
      <p:pic>
        <p:nvPicPr>
          <p:cNvPr id="4" name="Содержимое 3" descr="sam_107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400" y="2382044"/>
            <a:ext cx="4267200" cy="2962275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Малая Родина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Мы знаем, что Зауралье – Ворота Сибири. С одного ее края на другой нужно ехать на поезде . В нашем Зауралье много городов, сел, рек, озер, лесов, гор. Мы гордимся нашей великой Родиной. Но у каждого из нас есть малая Родина- тот уголок земли, где мы родились, где находится наш родной дом.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Малая Родина -  островок Земли,</a:t>
            </a:r>
          </a:p>
          <a:p>
            <a:r>
              <a:rPr lang="ru-RU" dirty="0" smtClean="0"/>
              <a:t>Под окном смородина,</a:t>
            </a:r>
          </a:p>
          <a:p>
            <a:r>
              <a:rPr lang="ru-RU" dirty="0" smtClean="0"/>
              <a:t>Вишни расцвели.</a:t>
            </a:r>
          </a:p>
          <a:p>
            <a:r>
              <a:rPr lang="ru-RU" dirty="0" smtClean="0"/>
              <a:t>Яблоня кудрявая,</a:t>
            </a:r>
          </a:p>
          <a:p>
            <a:r>
              <a:rPr lang="ru-RU" dirty="0" smtClean="0"/>
              <a:t>А под ней скамья.</a:t>
            </a:r>
          </a:p>
          <a:p>
            <a:r>
              <a:rPr lang="ru-RU" dirty="0" smtClean="0"/>
              <a:t>Ласковая, малая Родина моя!</a:t>
            </a:r>
          </a:p>
          <a:p>
            <a:endParaRPr lang="ru-RU" dirty="0" smtClean="0"/>
          </a:p>
          <a:p>
            <a:r>
              <a:rPr lang="ru-RU" dirty="0" smtClean="0"/>
              <a:t>Наша малая Родина – деревня, в которой мы живем. Как называется наша деревня?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Вот моя деревня «Варгаши»</a:t>
            </a:r>
            <a:endParaRPr lang="ru-RU" dirty="0"/>
          </a:p>
        </p:txBody>
      </p:sp>
      <p:pic>
        <p:nvPicPr>
          <p:cNvPr id="4" name="Содержимое 3" descr="Вот моя деревн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9400" y="2567781"/>
            <a:ext cx="3505200" cy="259080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мы Родиной зовем?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Что мы Родиной зовем?</a:t>
            </a:r>
          </a:p>
          <a:p>
            <a:r>
              <a:rPr lang="ru-RU" dirty="0" smtClean="0"/>
              <a:t>        Дом, где мы с тобой растем,</a:t>
            </a:r>
          </a:p>
          <a:p>
            <a:r>
              <a:rPr lang="ru-RU" dirty="0" smtClean="0"/>
              <a:t>                                               И березы у дороги,</a:t>
            </a:r>
          </a:p>
          <a:p>
            <a:r>
              <a:rPr lang="ru-RU" dirty="0" smtClean="0"/>
              <a:t>                                               По которой мы идем.</a:t>
            </a:r>
          </a:p>
          <a:p>
            <a:r>
              <a:rPr lang="ru-RU" dirty="0" smtClean="0"/>
              <a:t>Что мы Родиной зовем?</a:t>
            </a:r>
          </a:p>
          <a:p>
            <a:r>
              <a:rPr lang="ru-RU" dirty="0" smtClean="0"/>
              <a:t>                                              Солнце в небе </a:t>
            </a:r>
            <a:r>
              <a:rPr lang="ru-RU" dirty="0" err="1" smtClean="0"/>
              <a:t>голубом</a:t>
            </a:r>
            <a:r>
              <a:rPr lang="ru-RU" dirty="0" smtClean="0"/>
              <a:t>,</a:t>
            </a:r>
          </a:p>
          <a:p>
            <a:r>
              <a:rPr lang="ru-RU" dirty="0" smtClean="0"/>
              <a:t>И душистый золотистый</a:t>
            </a:r>
          </a:p>
          <a:p>
            <a:r>
              <a:rPr lang="ru-RU" dirty="0" smtClean="0"/>
              <a:t>        Хлеб за праздничным столом.</a:t>
            </a:r>
          </a:p>
          <a:p>
            <a:r>
              <a:rPr lang="ru-RU" dirty="0" smtClean="0"/>
              <a:t>                                             Что мы Родиной зовем?</a:t>
            </a:r>
          </a:p>
          <a:p>
            <a:r>
              <a:rPr lang="ru-RU" dirty="0" smtClean="0"/>
              <a:t>        </a:t>
            </a:r>
            <a:r>
              <a:rPr lang="ru-RU" b="1" dirty="0" smtClean="0"/>
              <a:t>Край, где мы с тобой живем</a:t>
            </a:r>
          </a:p>
          <a:p>
            <a:r>
              <a:rPr lang="ru-RU" b="1" dirty="0" smtClean="0"/>
              <a:t>Чем вам нравится наш край?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Подведение Итогов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Подсчитаем </a:t>
            </a:r>
            <a:r>
              <a:rPr lang="ru-RU" dirty="0" err="1" smtClean="0"/>
              <a:t>карточки,определим</a:t>
            </a:r>
            <a:r>
              <a:rPr lang="ru-RU" dirty="0" smtClean="0"/>
              <a:t> знатока родного края.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-1428784"/>
            <a:ext cx="7772400" cy="5029235"/>
          </a:xfrm>
        </p:spPr>
        <p:txBody>
          <a:bodyPr>
            <a:normAutofit/>
          </a:bodyPr>
          <a:lstStyle/>
          <a:p>
            <a:r>
              <a:rPr lang="ru-RU" sz="9600" dirty="0" smtClean="0"/>
              <a:t>Я живу в Зауралье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au14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86058"/>
            <a:ext cx="9144000" cy="4357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Получили награды</a:t>
            </a:r>
            <a:endParaRPr lang="ru-RU" dirty="0"/>
          </a:p>
        </p:txBody>
      </p:sp>
      <p:pic>
        <p:nvPicPr>
          <p:cNvPr id="4" name="Содержимое 3" descr="учител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 свидания 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0501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Ворота Сибири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Зауралье-9 городов,5 рабочих поселков,24 сельских района.</a:t>
            </a:r>
          </a:p>
          <a:p>
            <a:r>
              <a:rPr lang="ru-RU" dirty="0" smtClean="0"/>
              <a:t>Курганская область самая молодая в Сибири.70лет</a:t>
            </a:r>
          </a:p>
          <a:p>
            <a:r>
              <a:rPr lang="ru-RU" dirty="0" smtClean="0"/>
              <a:t>Сегодня мы отправимся в экспедицию по Курганской области.</a:t>
            </a:r>
          </a:p>
          <a:p>
            <a:r>
              <a:rPr lang="ru-RU" dirty="0" smtClean="0"/>
              <a:t>Экспедиция-это поездка или поход </a:t>
            </a:r>
            <a:r>
              <a:rPr lang="ru-RU" dirty="0" err="1" smtClean="0"/>
              <a:t>группыс</a:t>
            </a:r>
            <a:r>
              <a:rPr lang="ru-RU" dirty="0" smtClean="0"/>
              <a:t> заданием.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Природные богатства Зауралья</a:t>
            </a:r>
            <a:br>
              <a:rPr lang="ru-RU" dirty="0" smtClean="0"/>
            </a:br>
            <a:r>
              <a:rPr lang="ru-RU" dirty="0" smtClean="0"/>
              <a:t>Где можно найти эти богатства?</a:t>
            </a:r>
            <a:endParaRPr lang="ru-RU" dirty="0"/>
          </a:p>
        </p:txBody>
      </p:sp>
      <p:pic>
        <p:nvPicPr>
          <p:cNvPr id="4" name="Содержимое 3" descr="1948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429132"/>
            <a:ext cx="9143999" cy="2428868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V="1">
            <a:off x="144463" y="1573212"/>
            <a:ext cx="1905000" cy="1641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C:\94_1_img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1571612"/>
            <a:ext cx="428625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Выбрать герб</a:t>
            </a:r>
            <a:endParaRPr lang="ru-RU" dirty="0"/>
          </a:p>
        </p:txBody>
      </p:sp>
      <p:pic>
        <p:nvPicPr>
          <p:cNvPr id="3074" name="Picture 2" descr="C:\iXFHKPAC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00500" y="3148806"/>
            <a:ext cx="1143000" cy="1428750"/>
          </a:xfrm>
          <a:prstGeom prst="rect">
            <a:avLst/>
          </a:prstGeom>
          <a:noFill/>
        </p:spPr>
      </p:pic>
      <p:pic>
        <p:nvPicPr>
          <p:cNvPr id="3075" name="Picture 3" descr="C:\iR7230XP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2381" y="2542335"/>
            <a:ext cx="1085850" cy="142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Выбрать герб</a:t>
            </a:r>
            <a:endParaRPr lang="ru-RU" sz="6600" dirty="0"/>
          </a:p>
        </p:txBody>
      </p:sp>
      <p:pic>
        <p:nvPicPr>
          <p:cNvPr id="2050" name="Picture 2" descr="C:\iR7230XP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10800000" flipV="1">
            <a:off x="3075273" y="2658960"/>
            <a:ext cx="1085850" cy="1941261"/>
          </a:xfrm>
          <a:prstGeom prst="rect">
            <a:avLst/>
          </a:prstGeom>
          <a:noFill/>
        </p:spPr>
      </p:pic>
      <p:pic>
        <p:nvPicPr>
          <p:cNvPr id="2051" name="Picture 3" descr="C:\39_bi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2285992"/>
            <a:ext cx="3147996" cy="42529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Флаги</a:t>
            </a:r>
            <a:endParaRPr lang="ru-RU" dirty="0"/>
          </a:p>
        </p:txBody>
      </p:sp>
      <p:pic>
        <p:nvPicPr>
          <p:cNvPr id="1026" name="Picture 2" descr="C:\flag_ko[1]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5402" y="1711999"/>
            <a:ext cx="8269478" cy="1819173"/>
          </a:xfrm>
          <a:prstGeom prst="rect">
            <a:avLst/>
          </a:prstGeom>
          <a:noFill/>
        </p:spPr>
      </p:pic>
      <p:pic>
        <p:nvPicPr>
          <p:cNvPr id="1027" name="Picture 3" descr="C:\iBV1ETJ4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 flipV="1">
            <a:off x="571472" y="3929066"/>
            <a:ext cx="2152650" cy="928699"/>
          </a:xfrm>
          <a:prstGeom prst="rect">
            <a:avLst/>
          </a:prstGeom>
          <a:noFill/>
        </p:spPr>
      </p:pic>
      <p:pic>
        <p:nvPicPr>
          <p:cNvPr id="1028" name="Picture 4" descr="C:\8412621079464b3a3d2a2369b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4500570"/>
            <a:ext cx="4373562" cy="18938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Привал «Отгадай загадку»</a:t>
            </a:r>
            <a:br>
              <a:rPr lang="ru-RU" dirty="0" smtClean="0"/>
            </a:br>
            <a:r>
              <a:rPr lang="ru-RU" dirty="0" smtClean="0"/>
              <a:t>Какие реки Курганской области Вы знаете?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buNone/>
            </a:pP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Какое значение имеют реки для нашего края?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Полями, лесом и лугами</a:t>
            </a:r>
            <a:br>
              <a:rPr lang="ru-RU" dirty="0" smtClean="0"/>
            </a:br>
            <a:r>
              <a:rPr lang="ru-RU" dirty="0" smtClean="0"/>
              <a:t>Она бежит меж берегами,</a:t>
            </a:r>
            <a:br>
              <a:rPr lang="ru-RU" dirty="0" smtClean="0"/>
            </a:br>
            <a:r>
              <a:rPr lang="ru-RU" dirty="0" smtClean="0"/>
              <a:t>Петляет от обрыва к мели,</a:t>
            </a:r>
            <a:br>
              <a:rPr lang="ru-RU" dirty="0" smtClean="0"/>
            </a:br>
            <a:r>
              <a:rPr lang="ru-RU" dirty="0" smtClean="0"/>
              <a:t>Тут – быстро, где-то - еле-еле.</a:t>
            </a:r>
            <a:br>
              <a:rPr lang="ru-RU" dirty="0" smtClean="0"/>
            </a:br>
            <a:r>
              <a:rPr lang="ru-RU" dirty="0" smtClean="0"/>
              <a:t>Она течёт уже века,</a:t>
            </a:r>
            <a:br>
              <a:rPr lang="ru-RU" dirty="0" smtClean="0"/>
            </a:br>
            <a:r>
              <a:rPr lang="ru-RU" dirty="0" smtClean="0"/>
              <a:t>Названье дали ей – ?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417</Words>
  <Application>Microsoft Office PowerPoint</Application>
  <PresentationFormat>Экран (4:3)</PresentationFormat>
  <Paragraphs>82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МКОУ «Варгашинская средняя школа №1» филиал Варгашинская начальная общеобразовательная школа</vt:lpstr>
      <vt:lpstr>Урок гражданина и патриота  </vt:lpstr>
      <vt:lpstr>Я живу в Зауралье</vt:lpstr>
      <vt:lpstr>Ворота Сибири</vt:lpstr>
      <vt:lpstr>Природные богатства Зауралья Где можно найти эти богатства?</vt:lpstr>
      <vt:lpstr>Выбрать герб</vt:lpstr>
      <vt:lpstr>Выбрать герб</vt:lpstr>
      <vt:lpstr>Флаги</vt:lpstr>
      <vt:lpstr>Привал «Отгадай загадку» Какие реки Курганской области Вы знаете?</vt:lpstr>
      <vt:lpstr>Реки</vt:lpstr>
      <vt:lpstr>Малые реки</vt:lpstr>
      <vt:lpstr>Река «Тобол»</vt:lpstr>
      <vt:lpstr> Реки </vt:lpstr>
      <vt:lpstr>Реки</vt:lpstr>
      <vt:lpstr>Река Исеть</vt:lpstr>
      <vt:lpstr>Миасс-река</vt:lpstr>
      <vt:lpstr>Привал «Зауральские загадки»</vt:lpstr>
      <vt:lpstr>Исследования «Озера Курганской Области» На территории Курганской области находится около 3000 озёр.</vt:lpstr>
      <vt:lpstr>Озера</vt:lpstr>
      <vt:lpstr>Привал «Зауральская игра» </vt:lpstr>
      <vt:lpstr>Прочитать стихотворение</vt:lpstr>
      <vt:lpstr>СЫН и отважная дочь</vt:lpstr>
      <vt:lpstr>Привал  «Были- небылицы»</vt:lpstr>
      <vt:lpstr>Были-небылицы</vt:lpstr>
      <vt:lpstr>Назови птичку</vt:lpstr>
      <vt:lpstr>Малая Родина</vt:lpstr>
      <vt:lpstr>Вот моя деревня «Варгаши»</vt:lpstr>
      <vt:lpstr>Что мы Родиной зовем?</vt:lpstr>
      <vt:lpstr>Подведение Итогов</vt:lpstr>
      <vt:lpstr>Получили награды</vt:lpstr>
      <vt:lpstr>До свидания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живу в Зауралье</dc:title>
  <cp:lastModifiedBy>Людмила</cp:lastModifiedBy>
  <cp:revision>29</cp:revision>
  <dcterms:modified xsi:type="dcterms:W3CDTF">2014-12-06T10:57:25Z</dcterms:modified>
</cp:coreProperties>
</file>