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6" r:id="rId3"/>
    <p:sldId id="259" r:id="rId4"/>
    <p:sldId id="262" r:id="rId5"/>
    <p:sldId id="260" r:id="rId6"/>
    <p:sldId id="273" r:id="rId7"/>
    <p:sldId id="264" r:id="rId8"/>
    <p:sldId id="258" r:id="rId9"/>
    <p:sldId id="257" r:id="rId10"/>
    <p:sldId id="263" r:id="rId11"/>
    <p:sldId id="265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66" r:id="rId22"/>
    <p:sldId id="26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>
                <a:solidFill>
                  <a:prstClr val="black"/>
                </a:solidFill>
              </a:rPr>
              <a:t>МКОУ «</a:t>
            </a:r>
            <a:r>
              <a:rPr lang="ru-RU" sz="1600" dirty="0" err="1">
                <a:solidFill>
                  <a:prstClr val="black"/>
                </a:solidFill>
              </a:rPr>
              <a:t>Варгашинская</a:t>
            </a:r>
            <a:r>
              <a:rPr lang="ru-RU" sz="1600" dirty="0">
                <a:solidFill>
                  <a:prstClr val="black"/>
                </a:solidFill>
              </a:rPr>
              <a:t> средняя школа №1»</a:t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>
                <a:solidFill>
                  <a:prstClr val="black"/>
                </a:solidFill>
              </a:rPr>
              <a:t>филиал </a:t>
            </a:r>
            <a:r>
              <a:rPr lang="ru-RU" sz="1600" dirty="0" err="1">
                <a:solidFill>
                  <a:prstClr val="black"/>
                </a:solidFill>
              </a:rPr>
              <a:t>Варгашинская</a:t>
            </a:r>
            <a:r>
              <a:rPr lang="ru-RU" sz="1600" dirty="0">
                <a:solidFill>
                  <a:prstClr val="black"/>
                </a:solidFill>
              </a:rPr>
              <a:t> начальная общеобразовательная школа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algn="ctr">
              <a:buNone/>
            </a:pPr>
            <a:r>
              <a:rPr lang="ru-RU" sz="3000" dirty="0" smtClean="0">
                <a:solidFill>
                  <a:prstClr val="black"/>
                </a:solidFill>
              </a:rPr>
              <a:t>Мама, за всё </a:t>
            </a:r>
            <a:r>
              <a:rPr lang="ru-RU" sz="3000" smtClean="0">
                <a:solidFill>
                  <a:prstClr val="black"/>
                </a:solidFill>
              </a:rPr>
              <a:t>тебя </a:t>
            </a:r>
            <a:r>
              <a:rPr lang="ru-RU" sz="3000" smtClean="0">
                <a:solidFill>
                  <a:prstClr val="black"/>
                </a:solidFill>
              </a:rPr>
              <a:t>благодарю!</a:t>
            </a:r>
            <a:endParaRPr lang="ru-RU" sz="3000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endParaRPr lang="ru-RU" sz="1800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ru-RU" sz="1800" dirty="0">
                <a:solidFill>
                  <a:prstClr val="black"/>
                </a:solidFill>
              </a:rPr>
              <a:t>п</a:t>
            </a:r>
            <a:r>
              <a:rPr lang="ru-RU" sz="1800" dirty="0" smtClean="0">
                <a:solidFill>
                  <a:prstClr val="black"/>
                </a:solidFill>
              </a:rPr>
              <a:t>одготовила</a:t>
            </a:r>
            <a:r>
              <a:rPr lang="ru-RU" sz="1800" dirty="0">
                <a:solidFill>
                  <a:prstClr val="black"/>
                </a:solidFill>
              </a:rPr>
              <a:t>: </a:t>
            </a:r>
            <a:r>
              <a:rPr lang="ru-RU" sz="1800" dirty="0" err="1">
                <a:solidFill>
                  <a:prstClr val="black"/>
                </a:solidFill>
              </a:rPr>
              <a:t>Шалькова</a:t>
            </a:r>
            <a:r>
              <a:rPr lang="ru-RU" sz="1800" dirty="0">
                <a:solidFill>
                  <a:prstClr val="black"/>
                </a:solidFill>
              </a:rPr>
              <a:t> Т.С.</a:t>
            </a:r>
          </a:p>
          <a:p>
            <a:pPr marL="0" lvl="0" indent="0" algn="ctr">
              <a:buNone/>
            </a:pPr>
            <a:r>
              <a:rPr lang="ru-RU" sz="1800" dirty="0">
                <a:solidFill>
                  <a:prstClr val="black"/>
                </a:solidFill>
              </a:rPr>
              <a:t>учитель начальных классов</a:t>
            </a:r>
          </a:p>
          <a:p>
            <a:pPr marL="0" lvl="0" indent="0" algn="ctr">
              <a:buNone/>
            </a:pPr>
            <a:endParaRPr lang="ru-RU" sz="1800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endParaRPr lang="ru-RU" sz="1800" dirty="0">
              <a:solidFill>
                <a:prstClr val="black"/>
              </a:solidFill>
            </a:endParaRPr>
          </a:p>
          <a:p>
            <a:pPr lvl="0" algn="ctr"/>
            <a:endParaRPr lang="ru-RU" sz="1800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endParaRPr lang="ru-RU" sz="1800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endParaRPr lang="ru-RU" sz="1800" dirty="0">
              <a:solidFill>
                <a:prstClr val="black"/>
              </a:solidFill>
            </a:endParaRPr>
          </a:p>
          <a:p>
            <a:pPr lvl="0" algn="ctr"/>
            <a:endParaRPr lang="ru-RU" sz="1800" dirty="0">
              <a:solidFill>
                <a:prstClr val="black"/>
              </a:solidFill>
            </a:endParaRPr>
          </a:p>
          <a:p>
            <a:pPr lvl="0" algn="ctr"/>
            <a:endParaRPr lang="ru-RU" sz="1800" dirty="0">
              <a:solidFill>
                <a:prstClr val="black"/>
              </a:solidFill>
            </a:endParaRPr>
          </a:p>
          <a:p>
            <a:pPr lvl="0" algn="ctr"/>
            <a:endParaRPr lang="ru-RU" sz="1800" dirty="0">
              <a:solidFill>
                <a:prstClr val="black"/>
              </a:solidFill>
            </a:endParaRPr>
          </a:p>
          <a:p>
            <a:pPr lvl="0" algn="ctr"/>
            <a:endParaRPr lang="ru-RU" sz="1800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ru-RU" sz="1800" dirty="0">
                <a:solidFill>
                  <a:prstClr val="black"/>
                </a:solidFill>
              </a:rPr>
              <a:t>с. Варгаши</a:t>
            </a:r>
          </a:p>
          <a:p>
            <a:pPr marL="0" lvl="0" indent="0" algn="ctr">
              <a:buNone/>
            </a:pPr>
            <a:r>
              <a:rPr lang="ru-RU" sz="1800" dirty="0">
                <a:solidFill>
                  <a:prstClr val="black"/>
                </a:solidFill>
              </a:rPr>
              <a:t>2014г.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4248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:\Documents and Settings\Admin\Мои документы\Downloads\10514_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:\Documents and Settings\Admin\Мои документы\Downloads\24.11.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На школьный сайт\День знаний\Фотографии\SDC123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5" y="0"/>
            <a:ext cx="935834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На школьный сайт\Урок гражданина и патриота\Фотографии\SDC123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Documents and Settings\Admin\Мои документы\Downloads\getImag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:\Documents and Settings\Admin\Мои документы\Downloads\image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:\Documents and Settings\Admin\Мои документы\Downloads\imag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:\Documents and Settings\Admin\Мои документы\Downloads\image (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:\Documents and Settings\Admin\Мои документы\Downloads\image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:\Documents and Settings\Admin\Мои документы\Downloads\image (4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:\Documents and Settings\Admin\Мои документы\Downloads\15427276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Documents and Settings\Admin\Мои документы\Downloads\imag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:\Documents and Settings\Admin\Мои документы\Downloads\x_4f48d7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:\Documents and Settings\Admin\Мои документы\Downloads\f29a7a7fc16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:\Documents and Settings\Admin\Мои документы\Downloads\ho-msptCJR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:\Documents and Settings\Admin\Мои документы\Downloads\05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:\Documents and Settings\Admin\Мои документы\Downloads\imgpreview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На школьный сайт\Праздник Осени\Фотографии\SDC129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42973" y="0"/>
            <a:ext cx="10215634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:\Documents and Settings\Admin\Мои документы\Downloads\34535735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:\Documents and Settings\Admin\Мои документы\Downloads\d_moth_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:\Documents and Settings\Admin\Мои документы\Downloads\1285314106_suslik_den_mater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28</Words>
  <Application>Microsoft Office PowerPoint</Application>
  <PresentationFormat>Экран (4:3)</PresentationFormat>
  <Paragraphs>16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МКОУ «Варгашинская средняя школа №1» филиал Варгашинская начальная общеобразовательная школа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Людмила</cp:lastModifiedBy>
  <cp:revision>16</cp:revision>
  <dcterms:modified xsi:type="dcterms:W3CDTF">2014-12-06T10:55:23Z</dcterms:modified>
</cp:coreProperties>
</file>