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Default ContentType="image/png" Extension="png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extended-properties+xml" PartName="/docProps/app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Default ContentType="image/gif" Extension="gif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60" r:id="rId4"/>
    <p:sldId id="258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4F9B8246-53D8-4257-B5EA-B2D717BB1E5B}" type="datetimeFigureOut">
              <a:rPr lang="ru-RU" smtClean="0"/>
              <a:pPr/>
              <a:t>11.05.2014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F0CB4E-F61A-4CA2-AEA7-6F77FCCC1B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57356" y="0"/>
            <a:ext cx="61382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000" b="1" i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Monotype Corsiva" pitchFamily="66" charset="0"/>
              </a:rPr>
              <a:t>Юморина-2014</a:t>
            </a:r>
            <a:endParaRPr lang="ru-RU" sz="80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accent2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6" name="Picture 2" descr="F:\DCIM\102PHOTO\SAM_24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00174"/>
            <a:ext cx="4691094" cy="39290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5000628" y="1571612"/>
            <a:ext cx="41433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Ежегодно ребята, входящие в состав Школьной Республики ВИТА проводят республиканский праздник- «Юморина», </a:t>
            </a:r>
            <a:r>
              <a:rPr lang="ru-RU" sz="28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посвященный всемирному  </a:t>
            </a:r>
            <a:r>
              <a:rPr lang="ru-RU" sz="2800" b="1" dirty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Дню смеха. </a:t>
            </a:r>
          </a:p>
        </p:txBody>
      </p:sp>
      <p:sp>
        <p:nvSpPr>
          <p:cNvPr id="20482" name="AutoShape 2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766888"/>
            <a:ext cx="344805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766888"/>
            <a:ext cx="344805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766888"/>
            <a:ext cx="344805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8" name="Picture 8" descr="http://kroha.dn.ua/download/files/5256_669dc7aa9124870bca5dadd025ca1eb5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072066" y="4071942"/>
            <a:ext cx="3756686" cy="29577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F:\DCIM\102PHOTO\SAM_24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642919"/>
            <a:ext cx="4000528" cy="30003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4786314" y="285728"/>
            <a:ext cx="402065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 smtClean="0">
                <a:ln>
                  <a:solidFill>
                    <a:schemeClr val="tx1"/>
                  </a:solidFill>
                </a:ln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Девочки провели шуточную викторину,</a:t>
            </a:r>
            <a:endParaRPr lang="ru-RU" sz="2000" b="1" dirty="0">
              <a:ln>
                <a:solidFill>
                  <a:schemeClr val="tx1"/>
                </a:solidFill>
              </a:ln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" name="Picture 2" descr="F:\DCIM\102PHOTO\SAM_24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857232"/>
            <a:ext cx="4143404" cy="3786214"/>
          </a:xfrm>
          <a:prstGeom prst="ellipse">
            <a:avLst/>
          </a:prstGeom>
          <a:ln w="190500" cap="rnd">
            <a:solidFill>
              <a:schemeClr val="accent2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Picture 2" descr="F:\DCIM\102PHOTO\SAM_242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409033">
            <a:off x="785786" y="3500438"/>
            <a:ext cx="3929090" cy="316113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2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19458" name="AutoShape 2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766888"/>
            <a:ext cx="344805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0" name="AutoShape 4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766888"/>
            <a:ext cx="3448050" cy="36957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62" name="AutoShape 6" descr="http://stat21.privet.ru/lr/0c1828b812c79942fbf5d35603b9730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http://stat21.privet.ru/lr/0c1828b812c79942fbf5d35603b9730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00453" y="4214818"/>
            <a:ext cx="3157761" cy="26431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DCIM\102PHOTO\SAM_24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7" y="500042"/>
            <a:ext cx="4095779" cy="30718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 descr="F:\DCIM\102PHOTO\SAM_24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3714752"/>
            <a:ext cx="3881466" cy="291109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F:\DCIM\102PHOTO\SAM_243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714752"/>
            <a:ext cx="3500462" cy="2893215"/>
          </a:xfrm>
          <a:prstGeom prst="ellipse">
            <a:avLst/>
          </a:prstGeom>
          <a:ln w="190500" cap="rnd">
            <a:solidFill>
              <a:schemeClr val="accent2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6388" name="Picture 4" descr="http://stat21.privet.ru/lr/0c16ac19f55805bc38976b2f0e1d999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4071942"/>
            <a:ext cx="1644997" cy="26003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:\DCIM\102PHOTO\SAM_24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4476749" cy="335756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2" descr="F:\DCIM\102PHOTO\SAM_24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2928934"/>
            <a:ext cx="4572000" cy="3429000"/>
          </a:xfrm>
          <a:prstGeom prst="rect">
            <a:avLst/>
          </a:prstGeom>
          <a:ln w="127000" cap="sq">
            <a:solidFill>
              <a:schemeClr val="accent2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410" name="Picture 2" descr="http://www.sunhome.ru/UsersGallery/122009/221025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3786190"/>
            <a:ext cx="2143125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CIM\102PHOTO\SAM_24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04"/>
            <a:ext cx="4953003" cy="371475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F:\DCIM\102PHOTO\SAM_24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571876"/>
            <a:ext cx="3809995" cy="2857496"/>
          </a:xfrm>
          <a:prstGeom prst="rect">
            <a:avLst/>
          </a:prstGeom>
          <a:ln w="127000" cap="sq">
            <a:solidFill>
              <a:schemeClr val="accent2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F:\DCIM\102PHOTO\SAM_24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428603"/>
            <a:ext cx="3000396" cy="22502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2" descr="F:\DCIM\102PHOTO\SAM_24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1785926"/>
            <a:ext cx="4857752" cy="3643314"/>
          </a:xfrm>
          <a:prstGeom prst="rect">
            <a:avLst/>
          </a:prstGeom>
          <a:ln w="127000" cap="sq">
            <a:solidFill>
              <a:schemeClr val="accent2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144</TotalTime>
  <Words>26</Words>
  <Application>Microsoft Office PowerPoint</Application>
  <PresentationFormat>Экран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208-1</dc:creator>
  <cp:lastModifiedBy>admin</cp:lastModifiedBy>
  <cp:revision>7</cp:revision>
  <dcterms:created xsi:type="dcterms:W3CDTF">2014-04-13T15:21:49Z</dcterms:created>
  <dcterms:modified xsi:type="dcterms:W3CDTF">2014-05-11T17:13:35Z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783189</vt:lpwstr>
  </property>
  <property fmtid="{D5CDD505-2E9C-101B-9397-08002B2CF9AE}" name="NXPowerLiteSettings" pid="3">
    <vt:lpwstr>F7200358026400</vt:lpwstr>
  </property>
  <property fmtid="{D5CDD505-2E9C-101B-9397-08002B2CF9AE}" name="NXPowerLiteVersion" pid="4">
    <vt:lpwstr>D5.1.3</vt:lpwstr>
  </property>
</Properties>
</file>