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2" r:id="rId27"/>
    <p:sldId id="26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D88BC2-ED98-4E58-B89C-E525B517BBC5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6F4B2F-6E19-4803-AB6F-8D4945C8DA5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media/image14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11.xml.rels><?xml version="1.0" encoding="UTF-8" standalone="yes" ?><Relationships xmlns="http://schemas.openxmlformats.org/package/2006/relationships"><Relationship Id="rId3" Target="../media/image17.jpeg" Type="http://schemas.openxmlformats.org/officeDocument/2006/relationships/image"/><Relationship Id="rId2" Target="../media/image16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8.jpeg" Type="http://schemas.openxmlformats.org/officeDocument/2006/relationships/image"/><Relationship Id="rId1" Target="../slideLayouts/slideLayout8.xml" Type="http://schemas.openxmlformats.org/officeDocument/2006/relationships/slideLayout"/><Relationship Id="rId4" Target="../media/image20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22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23.jpeg" Type="http://schemas.openxmlformats.org/officeDocument/2006/relationships/image"/><Relationship Id="rId1" Target="../slideLayouts/slideLayout8.xml" Type="http://schemas.openxmlformats.org/officeDocument/2006/relationships/slideLayout"/><Relationship Id="rId4" Target="../media/image25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27.jpeg" Type="http://schemas.openxmlformats.org/officeDocument/2006/relationships/image"/><Relationship Id="rId2" Target="../media/image26.jpeg" Type="http://schemas.openxmlformats.org/officeDocument/2006/relationships/image"/><Relationship Id="rId1" Target="../slideLayouts/slideLayout8.xml" Type="http://schemas.openxmlformats.org/officeDocument/2006/relationships/slideLayout"/><Relationship Id="rId4" Target="../media/image28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3" Target="../media/image30.jpeg" Type="http://schemas.openxmlformats.org/officeDocument/2006/relationships/image"/><Relationship Id="rId2" Target="../media/image29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18.xml.rels><?xml version="1.0" encoding="UTF-8" standalone="yes" ?><Relationships xmlns="http://schemas.openxmlformats.org/package/2006/relationships"><Relationship Id="rId3" Target="../media/image32.jpeg" Type="http://schemas.openxmlformats.org/officeDocument/2006/relationships/image"/><Relationship Id="rId2" Target="../media/image31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19.xml.rels><?xml version="1.0" encoding="UTF-8" standalone="yes" ?><Relationships xmlns="http://schemas.openxmlformats.org/package/2006/relationships"><Relationship Id="rId3" Target="../media/image34.jpeg" Type="http://schemas.openxmlformats.org/officeDocument/2006/relationships/image"/><Relationship Id="rId2" Target="../media/image33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 ?><Relationships xmlns="http://schemas.openxmlformats.org/package/2006/relationships"><Relationship Id="rId3" Target="../media/image38.jpeg" Type="http://schemas.openxmlformats.org/officeDocument/2006/relationships/image"/><Relationship Id="rId2" Target="../media/image37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3" Target="../media/image40.jpe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3.xml.rels><?xml version="1.0" encoding="UTF-8" standalone="yes" ?><Relationships xmlns="http://schemas.openxmlformats.org/package/2006/relationships"><Relationship Id="rId3" Target="../media/image42.jpeg" Type="http://schemas.openxmlformats.org/officeDocument/2006/relationships/image"/><Relationship Id="rId2" Target="../media/image41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4.xml.rels><?xml version="1.0" encoding="UTF-8" standalone="yes" ?><Relationships xmlns="http://schemas.openxmlformats.org/package/2006/relationships"><Relationship Id="rId3" Target="../media/image44.jpeg" Type="http://schemas.openxmlformats.org/officeDocument/2006/relationships/image"/><Relationship Id="rId2" Target="../media/image43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2" Target="../media/image45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6.xml.rels><?xml version="1.0" encoding="UTF-8" standalone="yes" ?><Relationships xmlns="http://schemas.openxmlformats.org/package/2006/relationships"><Relationship Id="rId3" Target="../media/image47.jpeg" Type="http://schemas.openxmlformats.org/officeDocument/2006/relationships/image"/><Relationship Id="rId2" Target="../media/image46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 ?><Relationships xmlns="http://schemas.openxmlformats.org/package/2006/relationships"><Relationship Id="rId3" Target="../media/image9.jpeg" Type="http://schemas.openxmlformats.org/officeDocument/2006/relationships/image"/><Relationship Id="rId2" Target="../media/image8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2" Target="../media/image10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12.jpe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928670"/>
            <a:ext cx="7851648" cy="2557466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D22828"/>
                </a:solidFill>
              </a:rPr>
              <a:t>«Патриотами не рождаются, патриотов воспитывают»</a:t>
            </a:r>
            <a:endParaRPr lang="ru-RU" sz="6000" dirty="0">
              <a:solidFill>
                <a:srgbClr val="D22828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786190"/>
            <a:ext cx="7854696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dirty="0" smtClean="0">
                <a:solidFill>
                  <a:srgbClr val="0033CC"/>
                </a:solidFill>
              </a:rPr>
              <a:t>( из опыта внеклассной работы по краеведению Варгашинской средней общеобразовательной школы № </a:t>
            </a:r>
            <a:r>
              <a:rPr lang="ru-RU" sz="4400" dirty="0" smtClean="0">
                <a:solidFill>
                  <a:srgbClr val="0033CC"/>
                </a:solidFill>
              </a:rPr>
              <a:t>1</a:t>
            </a:r>
            <a:r>
              <a:rPr lang="ru-RU" sz="3600" dirty="0" smtClean="0">
                <a:solidFill>
                  <a:srgbClr val="0033CC"/>
                </a:solidFill>
              </a:rPr>
              <a:t>)</a:t>
            </a:r>
            <a:endParaRPr lang="ru-RU" sz="36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14352"/>
            <a:ext cx="3357586" cy="2414582"/>
          </a:xfrm>
        </p:spPr>
        <p:txBody>
          <a:bodyPr/>
          <a:lstStyle/>
          <a:p>
            <a:pPr algn="ctr"/>
            <a:r>
              <a:rPr lang="ru-RU" sz="4400" dirty="0" smtClean="0"/>
              <a:t>Встречи с интересными людьми</a:t>
            </a:r>
            <a:endParaRPr lang="ru-RU" sz="4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76990" y="642918"/>
            <a:ext cx="520507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3286124"/>
            <a:ext cx="51117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3" y="857232"/>
            <a:ext cx="45483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3495050"/>
            <a:ext cx="4897436" cy="3141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1500174"/>
            <a:ext cx="2743200" cy="17145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sz="4400" dirty="0" smtClean="0">
                <a:solidFill>
                  <a:srgbClr val="FF0000"/>
                </a:solidFill>
              </a:rPr>
              <a:t>Помним тех, 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кто победу ковал»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428604"/>
            <a:ext cx="289885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3357562"/>
            <a:ext cx="5214974" cy="32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636" y="857232"/>
            <a:ext cx="2823581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6000768"/>
            <a:ext cx="7072362" cy="66198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00B050"/>
                </a:solidFill>
              </a:rPr>
              <a:t>Встреча с защитниками Ленинграда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857232"/>
            <a:ext cx="7229646" cy="510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743852" cy="116205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Конференция</a:t>
            </a:r>
            <a:b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«Предприятия и учреждения п.Варгаши»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2143116"/>
            <a:ext cx="588825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4500594" cy="278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4810" y="1428736"/>
            <a:ext cx="4693399" cy="290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3786190"/>
            <a:ext cx="4543437" cy="281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1670" y="214290"/>
            <a:ext cx="4710126" cy="3004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928934"/>
            <a:ext cx="4386911" cy="2829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3714752"/>
            <a:ext cx="4467237" cy="2875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1000108"/>
            <a:ext cx="5357850" cy="1162050"/>
          </a:xfrm>
        </p:spPr>
        <p:txBody>
          <a:bodyPr/>
          <a:lstStyle/>
          <a:p>
            <a:pPr algn="ctr"/>
            <a:r>
              <a:rPr lang="ru-RU" sz="3200" b="1" dirty="0" smtClean="0"/>
              <a:t>Конференция </a:t>
            </a:r>
            <a:br>
              <a:rPr lang="ru-RU" sz="3200" b="1" dirty="0" smtClean="0"/>
            </a:br>
            <a:r>
              <a:rPr lang="ru-RU" sz="3200" b="1" dirty="0" smtClean="0"/>
              <a:t>«</a:t>
            </a:r>
            <a:r>
              <a:rPr lang="ru-RU" sz="3200" b="1" dirty="0" err="1" smtClean="0"/>
              <a:t>Далматовский</a:t>
            </a:r>
            <a:r>
              <a:rPr lang="ru-RU" sz="3200" b="1" dirty="0" smtClean="0"/>
              <a:t> монастырь»</a:t>
            </a:r>
            <a:endParaRPr lang="ru-RU" sz="32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14744" y="3143248"/>
            <a:ext cx="5137141" cy="311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 descr="D:\Наташа\PIC_00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214422"/>
            <a:ext cx="3290017" cy="4615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642918"/>
            <a:ext cx="5253037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3286124"/>
            <a:ext cx="5111750" cy="327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29256" y="2357430"/>
            <a:ext cx="2743200" cy="1162050"/>
          </a:xfrm>
        </p:spPr>
        <p:txBody>
          <a:bodyPr/>
          <a:lstStyle/>
          <a:p>
            <a:pPr algn="ctr"/>
            <a:r>
              <a:rPr lang="ru-RU" sz="4000" dirty="0" smtClean="0"/>
              <a:t>Защита проектов</a:t>
            </a:r>
            <a:br>
              <a:rPr lang="ru-RU" sz="4000" dirty="0" smtClean="0"/>
            </a:br>
            <a:r>
              <a:rPr lang="ru-RU" sz="4000" dirty="0" smtClean="0"/>
              <a:t>«Улица,</a:t>
            </a:r>
            <a:br>
              <a:rPr lang="ru-RU" sz="4000" dirty="0" smtClean="0"/>
            </a:br>
            <a:r>
              <a:rPr lang="ru-RU" sz="4000" dirty="0" smtClean="0"/>
              <a:t>на которой я живу»</a:t>
            </a:r>
            <a:endParaRPr lang="ru-RU" sz="4000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3571876"/>
            <a:ext cx="4786346" cy="308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142984"/>
            <a:ext cx="4572032" cy="299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4414" y="785794"/>
            <a:ext cx="6924701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4500594" cy="11620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Встречи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с почетными жителями </a:t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п. Варгаши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E:\30.01.08. Встреча с Чековым\PIC_000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57818" y="1142984"/>
            <a:ext cx="3339727" cy="4786346"/>
          </a:xfrm>
          <a:prstGeom prst="rect">
            <a:avLst/>
          </a:prstGeom>
          <a:noFill/>
        </p:spPr>
      </p:pic>
      <p:pic>
        <p:nvPicPr>
          <p:cNvPr id="8195" name="Picture 3" descr="E:\30.01.08. Встреча с Чековым\PIC_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3000372"/>
            <a:ext cx="4511694" cy="3383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571480"/>
            <a:ext cx="5111750" cy="337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2892628"/>
            <a:ext cx="5857916" cy="377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3500462" cy="116205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Конкурс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«Герб Варгашей»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86182" y="500042"/>
            <a:ext cx="5164467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3357562"/>
            <a:ext cx="4929222" cy="322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357818" y="5357826"/>
            <a:ext cx="3500462" cy="116205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Выставка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dirty="0" smtClean="0">
                <a:solidFill>
                  <a:srgbClr val="0033CC"/>
                </a:solidFill>
                <a:latin typeface="+mj-lt"/>
                <a:ea typeface="+mj-ea"/>
                <a:cs typeface="+mj-cs"/>
              </a:rPr>
              <a:t>«Из бабушкиного сундука»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736"/>
            <a:ext cx="7815290" cy="1162050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996633"/>
                </a:solidFill>
              </a:rPr>
              <a:t>Выездное заседание </a:t>
            </a:r>
            <a:br>
              <a:rPr lang="ru-RU" sz="4400" b="1" dirty="0" smtClean="0">
                <a:solidFill>
                  <a:srgbClr val="996633"/>
                </a:solidFill>
              </a:rPr>
            </a:br>
            <a:r>
              <a:rPr lang="ru-RU" sz="4400" b="1" dirty="0" smtClean="0">
                <a:solidFill>
                  <a:srgbClr val="996633"/>
                </a:solidFill>
              </a:rPr>
              <a:t>Совета ветеранов </a:t>
            </a:r>
            <a:br>
              <a:rPr lang="ru-RU" sz="4400" b="1" dirty="0" smtClean="0">
                <a:solidFill>
                  <a:srgbClr val="996633"/>
                </a:solidFill>
              </a:rPr>
            </a:br>
            <a:r>
              <a:rPr lang="ru-RU" sz="4400" b="1" dirty="0" smtClean="0">
                <a:solidFill>
                  <a:srgbClr val="996633"/>
                </a:solidFill>
              </a:rPr>
              <a:t>в музее школы</a:t>
            </a:r>
            <a:endParaRPr lang="ru-RU" sz="4400" b="1" dirty="0">
              <a:solidFill>
                <a:srgbClr val="996633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786058"/>
            <a:ext cx="4429156" cy="2969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2786058"/>
            <a:ext cx="413294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1500174"/>
            <a:ext cx="4000528" cy="116205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D22828"/>
                </a:solidFill>
              </a:rPr>
              <a:t>5-летний </a:t>
            </a:r>
            <a:br>
              <a:rPr lang="ru-RU" sz="4000" b="1" dirty="0" smtClean="0">
                <a:solidFill>
                  <a:srgbClr val="D22828"/>
                </a:solidFill>
              </a:rPr>
            </a:br>
            <a:r>
              <a:rPr lang="ru-RU" sz="4000" b="1" dirty="0" smtClean="0">
                <a:solidFill>
                  <a:srgbClr val="D22828"/>
                </a:solidFill>
              </a:rPr>
              <a:t>юбилей</a:t>
            </a:r>
            <a:br>
              <a:rPr lang="ru-RU" sz="4000" b="1" dirty="0" smtClean="0">
                <a:solidFill>
                  <a:srgbClr val="D22828"/>
                </a:solidFill>
              </a:rPr>
            </a:br>
            <a:r>
              <a:rPr lang="ru-RU" sz="4000" b="1" dirty="0" smtClean="0">
                <a:solidFill>
                  <a:srgbClr val="D22828"/>
                </a:solidFill>
              </a:rPr>
              <a:t>школьного музея</a:t>
            </a:r>
            <a:endParaRPr lang="ru-RU" sz="4000" b="1" dirty="0">
              <a:solidFill>
                <a:srgbClr val="D22828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785794"/>
            <a:ext cx="4579950" cy="3033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44" y="3214686"/>
            <a:ext cx="5111750" cy="3347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928670"/>
            <a:ext cx="7958166" cy="1162050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Конференция</a:t>
            </a:r>
            <a:b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«Известные люди Зауралья»</a:t>
            </a:r>
            <a:endParaRPr lang="ru-RU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2571744"/>
            <a:ext cx="5430837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132" y="1285860"/>
            <a:ext cx="3429024" cy="116205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0033CC"/>
                </a:solidFill>
              </a:rPr>
              <a:t>Акция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rgbClr val="D22828"/>
                </a:solidFill>
              </a:rPr>
              <a:t>«Салют, Победа!»</a:t>
            </a:r>
            <a:endParaRPr lang="ru-RU" sz="3200" b="1" dirty="0">
              <a:solidFill>
                <a:srgbClr val="D22828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85794"/>
            <a:ext cx="5357850" cy="342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3571876"/>
            <a:ext cx="5000660" cy="312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1000108"/>
            <a:ext cx="6672282" cy="676294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Районная интеллектуальная игра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42910" y="2786058"/>
            <a:ext cx="2743200" cy="2324104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000" b="1" dirty="0" smtClean="0">
                <a:solidFill>
                  <a:srgbClr val="D22828"/>
                </a:solidFill>
              </a:rPr>
              <a:t>Я – гражданин</a:t>
            </a:r>
          </a:p>
          <a:p>
            <a:pPr algn="ctr"/>
            <a:r>
              <a:rPr lang="ru-RU" sz="4000" b="1" dirty="0" smtClean="0">
                <a:solidFill>
                  <a:srgbClr val="D22828"/>
                </a:solidFill>
              </a:rPr>
              <a:t>России</a:t>
            </a:r>
            <a:endParaRPr lang="ru-RU" sz="4000" b="1" dirty="0">
              <a:solidFill>
                <a:srgbClr val="D22828"/>
              </a:solidFill>
            </a:endParaRPr>
          </a:p>
        </p:txBody>
      </p:sp>
      <p:pic>
        <p:nvPicPr>
          <p:cNvPr id="4098" name="Picture 2" descr="E:\12.02.08. Интелектуальная игра\PIC_0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5050" y="2045493"/>
            <a:ext cx="5111750" cy="3833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4348" y="4572008"/>
            <a:ext cx="7815290" cy="153351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33CC"/>
                </a:solidFill>
              </a:rPr>
              <a:t>Сбор материала по истории школы.</a:t>
            </a:r>
          </a:p>
          <a:p>
            <a:pPr algn="ctr"/>
            <a:r>
              <a:rPr lang="ru-RU" sz="3200" dirty="0" smtClean="0">
                <a:solidFill>
                  <a:srgbClr val="0033CC"/>
                </a:solidFill>
              </a:rPr>
              <a:t>Работа в архиве и районной библиотеке.</a:t>
            </a:r>
            <a:endParaRPr lang="ru-RU" sz="3200" dirty="0">
              <a:solidFill>
                <a:srgbClr val="0033CC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928670"/>
            <a:ext cx="4115409" cy="2743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000108"/>
            <a:ext cx="4143405" cy="268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4572008"/>
            <a:ext cx="8101042" cy="167639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442AA2"/>
                </a:solidFill>
              </a:rPr>
              <a:t>Кружковцы на золотой свадьбе</a:t>
            </a:r>
          </a:p>
          <a:p>
            <a:pPr algn="ctr"/>
            <a:r>
              <a:rPr lang="ru-RU" sz="3200" b="1" dirty="0" smtClean="0">
                <a:solidFill>
                  <a:srgbClr val="442AA2"/>
                </a:solidFill>
              </a:rPr>
              <a:t>Первых выпускников школы №1 (1941)</a:t>
            </a:r>
          </a:p>
          <a:p>
            <a:pPr algn="ctr"/>
            <a:r>
              <a:rPr lang="ru-RU" sz="3200" b="1" dirty="0" smtClean="0">
                <a:solidFill>
                  <a:srgbClr val="442AA2"/>
                </a:solidFill>
              </a:rPr>
              <a:t>Супругов Менщиковых</a:t>
            </a:r>
            <a:endParaRPr lang="ru-RU" sz="3200" b="1" dirty="0">
              <a:solidFill>
                <a:srgbClr val="442AA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071546"/>
            <a:ext cx="4429156" cy="282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1000108"/>
            <a:ext cx="38646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8572560" cy="5715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D22828"/>
                </a:solidFill>
              </a:rPr>
              <a:t>И снова «чёрные тюльпаны» Чечня безжалостно дарит…</a:t>
            </a:r>
            <a:endParaRPr lang="ru-RU" dirty="0">
              <a:solidFill>
                <a:srgbClr val="D22828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33CC"/>
                </a:solidFill>
              </a:rPr>
              <a:t>«Урок мужества» </a:t>
            </a:r>
          </a:p>
          <a:p>
            <a:pPr algn="ctr"/>
            <a:r>
              <a:rPr lang="ru-RU" sz="3200" dirty="0" smtClean="0">
                <a:solidFill>
                  <a:srgbClr val="0033CC"/>
                </a:solidFill>
              </a:rPr>
              <a:t>ведёт учитель истории </a:t>
            </a:r>
          </a:p>
          <a:p>
            <a:pPr algn="ctr"/>
            <a:r>
              <a:rPr lang="ru-RU" sz="3200" dirty="0" smtClean="0">
                <a:solidFill>
                  <a:srgbClr val="0033CC"/>
                </a:solidFill>
              </a:rPr>
              <a:t>Куприна Н.В.</a:t>
            </a:r>
            <a:endParaRPr lang="ru-RU" sz="3200" dirty="0">
              <a:solidFill>
                <a:srgbClr val="0033CC"/>
              </a:solidFill>
            </a:endParaRPr>
          </a:p>
        </p:txBody>
      </p:sp>
      <p:pic>
        <p:nvPicPr>
          <p:cNvPr id="1026" name="Picture 2" descr="D:\Наташа\PIC_0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16425" y="1676400"/>
            <a:ext cx="3671904" cy="4895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42844" y="4143380"/>
            <a:ext cx="4357718" cy="196214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442AA2"/>
                </a:solidFill>
              </a:rPr>
              <a:t>Возложение </a:t>
            </a:r>
          </a:p>
          <a:p>
            <a:pPr algn="ctr"/>
            <a:r>
              <a:rPr lang="ru-RU" sz="3200" b="1" dirty="0" smtClean="0">
                <a:solidFill>
                  <a:srgbClr val="442AA2"/>
                </a:solidFill>
              </a:rPr>
              <a:t>цветов на могилы выпускников школы,</a:t>
            </a:r>
          </a:p>
          <a:p>
            <a:pPr algn="ctr"/>
            <a:r>
              <a:rPr lang="ru-RU" sz="3200" b="1" dirty="0" smtClean="0">
                <a:solidFill>
                  <a:srgbClr val="442AA2"/>
                </a:solidFill>
              </a:rPr>
              <a:t>погибших в Чечне</a:t>
            </a:r>
            <a:endParaRPr lang="ru-RU" sz="3200" b="1" dirty="0">
              <a:solidFill>
                <a:srgbClr val="442AA2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4810" y="1928802"/>
            <a:ext cx="471306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642918"/>
            <a:ext cx="43942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958166" cy="1414450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D22828"/>
                </a:solidFill>
              </a:rPr>
              <a:t>«Вахта памяти»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возложение цветов на могилы учителей школы – участников Великой Отечественной войны</a:t>
            </a:r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2214554"/>
            <a:ext cx="5581383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1500174"/>
            <a:ext cx="4071966" cy="3357586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D22828"/>
                </a:solidFill>
              </a:rPr>
              <a:t>Выставка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rgbClr val="0033CC"/>
                </a:solidFill>
              </a:rPr>
              <a:t>«Ордена и медали</a:t>
            </a:r>
            <a:br>
              <a:rPr lang="ru-RU" sz="4000" dirty="0" smtClean="0">
                <a:solidFill>
                  <a:srgbClr val="0033CC"/>
                </a:solidFill>
              </a:rPr>
            </a:br>
            <a:r>
              <a:rPr lang="ru-RU" sz="4000" dirty="0" smtClean="0">
                <a:solidFill>
                  <a:srgbClr val="0033CC"/>
                </a:solidFill>
              </a:rPr>
              <a:t>Великой Отечественной войны»</a:t>
            </a:r>
            <a:endParaRPr lang="ru-RU" sz="4000" dirty="0">
              <a:solidFill>
                <a:srgbClr val="0033CC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5" y="1714488"/>
            <a:ext cx="4714908" cy="331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428604"/>
            <a:ext cx="3643338" cy="2628896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Уроки мужества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472" y="4071942"/>
            <a:ext cx="3500462" cy="24288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33CC"/>
                </a:solidFill>
              </a:rPr>
              <a:t>проводят </a:t>
            </a:r>
            <a:br>
              <a:rPr lang="ru-RU" sz="2800" dirty="0" smtClean="0">
                <a:solidFill>
                  <a:srgbClr val="0033CC"/>
                </a:solidFill>
              </a:rPr>
            </a:br>
            <a:r>
              <a:rPr lang="ru-RU" sz="2800" dirty="0" smtClean="0">
                <a:solidFill>
                  <a:srgbClr val="0033CC"/>
                </a:solidFill>
              </a:rPr>
              <a:t>руководитель музея Куприна Н.К.</a:t>
            </a:r>
          </a:p>
          <a:p>
            <a:pPr algn="ctr"/>
            <a:r>
              <a:rPr lang="ru-RU" sz="2800" dirty="0" smtClean="0">
                <a:solidFill>
                  <a:srgbClr val="0033CC"/>
                </a:solidFill>
              </a:rPr>
              <a:t>и завуч школы </a:t>
            </a:r>
          </a:p>
          <a:p>
            <a:pPr algn="ctr"/>
            <a:r>
              <a:rPr lang="ru-RU" sz="2800" dirty="0" smtClean="0">
                <a:solidFill>
                  <a:srgbClr val="0033CC"/>
                </a:solidFill>
              </a:rPr>
              <a:t>Колбина М.В.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3357562"/>
            <a:ext cx="460375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857232"/>
            <a:ext cx="4643470" cy="299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1636454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D5.0.8</vt:lpwstr>
  </property>
</Properties>
</file>